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肝脏甘油三酯（mg/g）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拟杆菌门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变形菌门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相对丰度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结合型胆汁酸占比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对照组</c:v>
                </c:pt>
                <c:pt idx="1">
                  <c:v>高脂组</c:v>
                </c:pt>
                <c:pt idx="2">
                  <c:v>高脂 + 激动剂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占总胆汁酸比例（%）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科研海报模板 · 结果突出版 · A0 竖版（841 × 1189 mm） · 藏青配色</a:t>
            </a:r>
          </a:p>
          <a:p>
            <a:r>
              <a:t>示例版：研究内容与数据均为虚构。第 2 页为使用说明，打印时只打第 1 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/ai-drawing?prompt=poster-background&amp;utm_source=template&amp;utm_medium=pptx&amp;utm_campaign=poster-spotlight-zh&amp;utm_content=spotlight-background" TargetMode="External"/><Relationship Id="rId3" Type="http://schemas.openxmlformats.org/officeDocument/2006/relationships/hyperlink" Target="https://sci-draw.com/zh/ai-drawing?prompt=poster-mechanism&amp;utm_source=template&amp;utm_medium=pptx&amp;utm_campaign=poster-spotlight-zh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CN" altLang="en-US" sz="8800" b="1">
                <a:solidFill>
                  <a:srgbClr val="FFFFFF"/>
                </a:solidFill>
              </a:rPr>
              <a:t>高脂饮食诱导的肠道菌群失调经胆汁酸–FXR 轴促进肝脏脂质蓄积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4000">
                <a:solidFill>
                  <a:srgbClr val="FFFFFF"/>
                </a:solidFill>
              </a:rPr>
              <a:t>张 XX¹，李 XX¹，王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>
                <a:solidFill>
                  <a:srgbClr val="C9D6E8"/>
                </a:solidFill>
              </a:rPr>
              <a:t>¹ XX 大学公共卫生学院　² XX 大学附属医院消化内科　* 通讯作者：name@university.edu.cn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>
                <a:solidFill>
                  <a:srgbClr val="5F6B78"/>
                </a:solidFill>
              </a:rPr>
              <a:t>SciDraw AI 科研海报模板 · sci-draw.com　｜　示例版：研究内容与数据均为虚构，仅用于演示版式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rgbClr val="F2C66D"/>
                </a:solidFill>
              </a:rPr>
              <a:t>核心发现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6000" b="1">
                <a:solidFill>
                  <a:srgbClr val="FFFFFF"/>
                </a:solidFill>
              </a:rPr>
              <a:t>高脂饮食经“菌群–胆汁酸–FXR”轴促进肝脂蓄积；恢复 FXR 信号可使肝脏甘油三酯下降约 32%。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8849" y="8302751"/>
            <a:ext cx="7706118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结果一：肝脂持续升高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3　肝脏甘油三酯（示例数据，均值 ± 标准差，n = 10）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结果二：菌群组成改变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60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2308312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4　门水平菌群组成（示例数据）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结果三：胆汁酸谱改变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5　血清结合型胆汁酸占比（示例数据，均值 ± 标准差）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49147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非酒精性脂肪性肝病与高脂饮食密切相关。肠道菌群可改变胆汁酸组成，经门静脉影响肝脏代谢，但其中的因果链仍不清楚。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539522"/>
            <a:ext cx="9025128" cy="451341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539522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53952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129562"/>
            <a:ext cx="7927848" cy="2374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验证：肠道菌群失调是否通过胆汁酸–FXR 信号促进肝脏脂质蓄积？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4738733"/>
            <a:ext cx="9025128" cy="62355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473873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473873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328773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模型与分组　</a:t>
            </a:r>
            <a:r>
              <a:rPr lang="zh-CN" altLang="en-US" sz="3200"/>
              <a:t>小鼠分对照、高脂、高脂 + FXR 激动剂三组，n = 10，干预 12 周；另做粪菌移植。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检测　</a:t>
            </a:r>
            <a:r>
              <a:rPr lang="zh-CN" altLang="en-US" sz="3200"/>
              <a:t>16S rRNA 测序、胆汁酸靶向代谢组学、肝脏甘油三酯与 FXR 通路表达。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866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讨论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粪菌移植复现了胆汁酸改变与肝脂蓄积，支持菌群变化是上游原因，而非高脂饮食的伴随现象。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491428"/>
            <a:ext cx="9025128" cy="94828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49142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4914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81468"/>
            <a:ext cx="7927848" cy="73441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1．高脂饮食诱导菌群失调并改变胆汁酸谱。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2．结合型胆汁酸增多抑制肝脏 FXR 信号。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3．恢复 FXR 信号可部分逆转肝脂蓄积。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CN" altLang="en-US" sz="2200">
                <a:solidFill>
                  <a:srgbClr val="5F6B78"/>
                </a:solidFill>
              </a:rPr>
              <a:t>[1]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[2]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[3] 作者 A, 作者 B. 文献题目[J]. 期刊名称, 年份, 卷(期): 页码.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致谢与联系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400">
                <a:solidFill>
                  <a:schemeClr val="accent4"/>
                </a:solidFill>
              </a:rPr>
              <a:t>插入二维码：论文 / 课题组主页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本研究受 XX 基金（编号 XXXXXXXX）资助。联系作者：name@university.edu.cn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7040" b="1">
                <a:solidFill>
                  <a:srgbClr val="FFFFFF"/>
                </a:solidFill>
              </a:rPr>
              <a:t>使用说明（本页不打印）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A0 竖版（841 × 1189 mm）。需要别的尺寸请下载对应文件，不要直接缩放页面，否则字号比例会失调。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字号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标题约 88 pt，板块标题约 40 pt，正文约 32 pt，图注约 24 pt；1–2 米外可以看清正文。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换色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所有颜色都绑定主题色：设计 → 变体 → 颜色，选一套配色即可整体更换。也可以直接下载其他预设配色的文件。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替换内容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研究内容与数据均为虚构示例。图表和表格都是 PowerPoint 原生对象：图表右键 →“编辑数据”即可改数。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插入图片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示例图右键 →“更改图片”即可替换；虚线框处删掉框后插入你的流程图或二维码。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打印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文件 → 导出为 PDF，打印时只选第 1 页；交给打印店时请说明成品尺寸。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chemeClr val="accent2"/>
                </a:solidFill>
              </a:rPr>
              <a:t>示例图的生成提示词（点击链接打开 SciDraw AI，提示词会自动填好）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研究背景示意图　</a:t>
            </a:r>
            <a:r>
              <a:rPr lang="zh-CN" altLang="en-US" sz="2400" b="1">
                <a:solidFill>
                  <a:schemeClr val="accent1"/>
                </a:solidFill>
                <a:hlinkClick r:id="rId2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“肠–肝轴”研究背景示意图，扁平矢量风格，白色背景，深蓝与青绿为主色，少量琥珀色强调。从左到右共四步，用箭头连接：①高脂饮食；②肠道菌群失调（有益菌减少、条件致病菌增加）；③胆汁酸谱改变；④经门静脉进入肝脏，肝细胞内脂滴蓄积。左侧画肠道与菌群，右侧画肝脏及一个放大的肝细胞。图中不要写标题，只保留这几处简体中文标签，字数精简、字号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机制模型图　</a:t>
            </a:r>
            <a:r>
              <a:rPr lang="zh-CN" altLang="en-US" sz="2400" b="1">
                <a:solidFill>
                  <a:schemeClr val="accent1"/>
                </a:solidFill>
                <a:hlinkClick r:id="rId3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绘制一张机制模型图，扁平矢量风格，白色背景，深蓝、青绿、琥珀配色。画面分上下两部分。上部“肠道”：高脂饮食 → 肠道菌群失调 → 胆盐水解酶活性下降 → 结合型胆汁酸比例升高。下部“肝细胞”：FXR 活化减弱 → SHP 表达下降 → SREBP-1c 上调 → 脂肪酸合成增加 → 脂滴蓄积。上下两部分用一条向下的箭头相连，标注“门静脉”。所有箭头统一用深蓝色表示“促进/导致”，不要使用抑制符号，也不要画图例。每个标签只出现一次，使用简体中文，图中不要写标题。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科研海报模板（结果突出版，A0 竖版（841 × 1189 mm））· SciDraw AI</dc:title>
  <dc:subject/>
  <dc:creator>SciDraw AI</dc:creator>
  <cp:keywords>SciDraw AI; 科研海报; 学术海报; poster;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