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对照组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周</c:v>
                </c:pt>
                <c:pt idx="1">
                  <c:v>第 8 周</c:v>
                </c:pt>
                <c:pt idx="2">
                  <c:v>第 12 周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周</c:v>
                </c:pt>
                <c:pt idx="1">
                  <c:v>第 8 周</c:v>
                </c:pt>
                <c:pt idx="2">
                  <c:v>第 12 周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肝脏甘油三酯（mg/g）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厚壁菌门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拟杆菌门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变形菌门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其他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相对丰度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科研海报模板 · 标准版 · A0 竖版（841 × 1189 mm） · 藏青配色</a:t>
            </a:r>
          </a:p>
          <a:p>
            <a:r>
              <a:t>示例版：研究内容与数据均为虚构。第 2 页为使用说明，打印时只打第 1 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二维码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论文 / 课题组主页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CN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.jp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zh/ai-drawing?prompt=poster-background&amp;utm_source=template&amp;utm_medium=pptx&amp;utm_campaign=poster-classic-zh&amp;utm_content=classic-background" TargetMode="External"/><Relationship Id="rId3" Type="http://schemas.openxmlformats.org/officeDocument/2006/relationships/hyperlink" Target="https://sci-draw.com/zh/ai-drawing?prompt=poster-mechanism&amp;utm_source=template&amp;utm_medium=pptx&amp;utm_campaign=poster-classic-zh&amp;utm_content=classic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CN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CN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zh-CN" altLang="en-US" sz="8800" b="1">
                <a:solidFill>
                  <a:srgbClr val="FFFFFF"/>
                </a:solidFill>
              </a:rPr>
              <a:t>高脂饮食诱导的肠道菌群失调经胆汁酸–FXR 轴促进肝脏脂质蓄积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4000">
                <a:solidFill>
                  <a:srgbClr val="FFFFFF"/>
                </a:solidFill>
              </a:rPr>
              <a:t>张 XX¹，李 XX¹，王 XX²*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3000">
                <a:solidFill>
                  <a:srgbClr val="C9D6E8"/>
                </a:solidFill>
              </a:rPr>
              <a:t>¹ XX 大学公共卫生学院　² XX 大学附属医院消化内科　* 通讯作者：name@university.edu.cn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200">
                <a:solidFill>
                  <a:srgbClr val="5F6B78"/>
                </a:solidFill>
              </a:rPr>
              <a:t>SciDraw AI 科研海报模板 · sci-draw.com　｜　示例版：研究内容与数据均为虚构，仅用于演示版式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9025128" cy="897247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研究背景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7927848" cy="35368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2881023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1　高脂饮食经“肠–肝轴”促进肝脂蓄积的假设（示意）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3993543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非酒精性脂肪性肝病与高脂饮食密切相关。肠道菌群可改变胆汁酸组成，经门静脉影响肝脏代谢，但其中的因果链仍不清楚。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17138063"/>
            <a:ext cx="9025128" cy="36474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17138063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17138063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研究目的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18728103"/>
            <a:ext cx="7927848" cy="15087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600"/>
              <a:t>验证：肠道菌群失调是否通过胆汁酸–FXR 信号促进肝脏脂质蓄积？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1471303"/>
            <a:ext cx="9025128" cy="801116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1471303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1471303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研究方法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3061343"/>
            <a:ext cx="7927848" cy="5140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 b="1">
                <a:solidFill>
                  <a:schemeClr val="accent1"/>
                </a:solidFill>
              </a:rPr>
              <a:t>动物模型　</a:t>
            </a:r>
            <a:r>
              <a:rPr lang="zh-CN" altLang="en-US" sz="3200"/>
              <a:t>C57BL/6J 小鼠分为对照组、高脂组、高脂 + FXR 激动剂组，每组 n = 10，干预 12 周。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CN" altLang="en-US" sz="3200" b="1">
                <a:solidFill>
                  <a:schemeClr val="accent1"/>
                </a:solidFill>
              </a:rPr>
              <a:t>检测指标　</a:t>
            </a:r>
            <a:r>
              <a:rPr lang="zh-CN" altLang="en-US" sz="3200"/>
              <a:t>16S rRNA 测序；胆汁酸靶向代谢组学；肝脏甘油三酯与油红 O 染色；FXR、SHP、SREBP-1c 表达。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CN" altLang="en-US" sz="3200" b="1">
                <a:solidFill>
                  <a:schemeClr val="accent1"/>
                </a:solidFill>
              </a:rPr>
              <a:t>验证实验　</a:t>
            </a:r>
            <a:r>
              <a:rPr lang="zh-CN" altLang="en-US" sz="3200"/>
              <a:t>FXR 激动剂干预；高脂小鼠粪菌移植给普通饲料小鼠。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30168263"/>
            <a:ext cx="9025128" cy="1080600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914400" y="30168263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1463040" y="30168263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实验设计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63040" y="31758303"/>
            <a:ext cx="7927848" cy="76005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1463040" y="31758303"/>
            <a:ext cx="7927848" cy="7600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400">
                <a:solidFill>
                  <a:schemeClr val="accent4"/>
                </a:solidFill>
              </a:rPr>
              <a:t>插入实验流程图（插入 → 图片）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39633144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2　实验设计与分组（可用 SciDraw AI 生成流程图）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625328" y="7479792"/>
            <a:ext cx="9025128" cy="1154408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10625328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1173967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结果一：肝脂持续升高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11173967" y="9069832"/>
          <a:ext cx="7927848" cy="669776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1173967" y="16041914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3　肝脏甘油三酯（示例数据，均值 ± 标准差，n = 10）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73967" y="17154434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12 周时高脂组约为对照组的 1.8 倍（P &lt; 0.001）。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25328" y="19709674"/>
            <a:ext cx="9025128" cy="1055856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10625328" y="19709674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11173967" y="19709674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结果二：菌群组成改变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11173967" y="21299714"/>
          <a:ext cx="7927848" cy="6697762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1173967" y="28271797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4　门水平菌群组成（示例数据）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73967" y="28988077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厚壁菌门比例升高、拟杆菌门下降。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30954037"/>
            <a:ext cx="9025128" cy="1002022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30954037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30954037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结果四：作用机制</a:t>
            </a:r>
          </a:p>
        </p:txBody>
      </p:sp>
      <p:pic>
        <p:nvPicPr>
          <p:cNvPr id="46" name="Picture 45" descr="mechanis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967" y="32544077"/>
            <a:ext cx="7927848" cy="517390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1173967" y="37992304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6　菌群–胆汁酸–FXR 轴调控肝脏脂质代谢的机制模型（示意）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73967" y="39104824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FXR 激动剂使 SHP 恢复、SREBP-1c 下调，肝脏甘油三酯下降约 32%。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336256" y="7479792"/>
            <a:ext cx="9025128" cy="769734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20336256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20884896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讨论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884896" y="9069832"/>
            <a:ext cx="7927848" cy="32308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粪菌移植复现了胆汁酸改变与肝脂蓄积，支持菌群变化是上游原因，而非高脂饮食的伴随现象。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CN" altLang="en-US" sz="3200"/>
              <a:t>FXR 激动剂只部分逆转肝脂蓄积，提示可能还有其他途径（如 TGR5 信号）参与。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336256" y="15862935"/>
            <a:ext cx="9025128" cy="8992743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Rectangle 53"/>
          <p:cNvSpPr/>
          <p:nvPr/>
        </p:nvSpPr>
        <p:spPr>
          <a:xfrm>
            <a:off x="20336256" y="15862935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TextBox 54"/>
          <p:cNvSpPr txBox="1"/>
          <p:nvPr/>
        </p:nvSpPr>
        <p:spPr>
          <a:xfrm>
            <a:off x="20884896" y="15862935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结论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884896" y="17452975"/>
            <a:ext cx="7927848" cy="685406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600"/>
              <a:t>1．高脂饮食诱导菌群失调并改变胆汁酸谱。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CN" altLang="en-US" sz="3600"/>
              <a:t>2．结合型胆汁酸增多抑制肝脏 FXR 信号。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CN" altLang="en-US" sz="3600"/>
              <a:t>3．恢复 FXR 信号可部分逆转肝脂蓄积。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36256" y="25541477"/>
            <a:ext cx="9025128" cy="688200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8" name="Rectangle 57"/>
          <p:cNvSpPr/>
          <p:nvPr/>
        </p:nvSpPr>
        <p:spPr>
          <a:xfrm>
            <a:off x="20336256" y="25541477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25541477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参考文献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27131518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zh-CN" altLang="en-US" sz="2200">
                <a:solidFill>
                  <a:srgbClr val="5F6B78"/>
                </a:solidFill>
              </a:rPr>
              <a:t>[1] 作者 A, 作者 B. 文献题目[J]. 期刊名称, 年份, 卷(期): 页码.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CN" altLang="en-US" sz="2200">
                <a:solidFill>
                  <a:srgbClr val="5F6B78"/>
                </a:solidFill>
              </a:rPr>
              <a:t>[2] 作者 A, 作者 B. 文献题目[J]. 期刊名称, 年份, 卷(期): 页码.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CN" altLang="en-US" sz="2200">
                <a:solidFill>
                  <a:srgbClr val="5F6B78"/>
                </a:solidFill>
              </a:rPr>
              <a:t>[3] 作者 A, 作者 B. 文献题目[J]. 期刊名称, 年份, 卷(期): 页码.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336256" y="33109280"/>
            <a:ext cx="9025128" cy="786498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Rectangle 61"/>
          <p:cNvSpPr/>
          <p:nvPr/>
        </p:nvSpPr>
        <p:spPr>
          <a:xfrm>
            <a:off x="20336256" y="33109280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3" name="TextBox 62"/>
          <p:cNvSpPr txBox="1"/>
          <p:nvPr/>
        </p:nvSpPr>
        <p:spPr>
          <a:xfrm>
            <a:off x="20884896" y="3310928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致谢与联系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884896" y="34699320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TextBox 64"/>
          <p:cNvSpPr txBox="1"/>
          <p:nvPr/>
        </p:nvSpPr>
        <p:spPr>
          <a:xfrm>
            <a:off x="20884896" y="34699320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400">
                <a:solidFill>
                  <a:schemeClr val="accent4"/>
                </a:solidFill>
              </a:rPr>
              <a:t>插入二维码：论文 / 课题组主页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884896" y="37305360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本研究受 XX 基金（编号 XXXXXXXX）资助。联系作者：name@university.edu.cn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7040" b="1">
                <a:solidFill>
                  <a:srgbClr val="FFFFFF"/>
                </a:solidFill>
              </a:rPr>
              <a:t>使用说明（本页不打印）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尺寸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A0 竖版（841 × 1189 mm）。需要别的尺寸请下载对应文件，不要直接缩放页面，否则字号比例会失调。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字号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标题约 88 pt，板块标题约 40 pt，正文约 32 pt，图注约 24 pt；1–2 米外可以看清正文。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换色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所有颜色都绑定主题色：设计 → 变体 → 颜色，选一套配色即可整体更换。也可以直接下载其他预设配色的文件。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替换内容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研究内容与数据均为虚构示例。图表和表格都是 PowerPoint 原生对象：图表右键 →“编辑数据”即可改数。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插入图片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示例图右键 →“更改图片”即可替换；虚线框处删掉框后插入你的流程图或二维码。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打印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文件 → 导出为 PDF，打印时只选第 1 页；交给打印店时请说明成品尺寸。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chemeClr val="accent2"/>
                </a:solidFill>
              </a:rPr>
              <a:t>示例图的生成提示词（点击链接打开 SciDraw AI，提示词会自动填好）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2400" b="1"/>
              <a:t>研究背景示意图　</a:t>
            </a:r>
            <a:r>
              <a:rPr lang="zh-CN" altLang="en-US" sz="2400" b="1">
                <a:solidFill>
                  <a:schemeClr val="accent1"/>
                </a:solidFill>
                <a:hlinkClick r:id="rId2"/>
              </a:rPr>
              <a:t>打开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CN" altLang="en-US" sz="2400">
                <a:solidFill>
                  <a:srgbClr val="5F6B78"/>
                </a:solidFill>
              </a:rPr>
              <a:t>绘制一张“肠–肝轴”研究背景示意图，扁平矢量风格，白色背景，深蓝与青绿为主色，少量琥珀色强调。从左到右共四步，用箭头连接：①高脂饮食；②肠道菌群失调（有益菌减少、条件致病菌增加）；③胆汁酸谱改变；④经门静脉进入肝脏，肝细胞内脂滴蓄积。左侧画肠道与菌群，右侧画肝脏及一个放大的肝细胞。图中不要写标题，只保留这几处简体中文标签，字数精简、字号清晰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2400" b="1"/>
              <a:t>机制模型图　</a:t>
            </a:r>
            <a:r>
              <a:rPr lang="zh-CN" altLang="en-US" sz="2400" b="1">
                <a:solidFill>
                  <a:schemeClr val="accent1"/>
                </a:solidFill>
                <a:hlinkClick r:id="rId3"/>
              </a:rPr>
              <a:t>打开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CN" altLang="en-US" sz="2400">
                <a:solidFill>
                  <a:srgbClr val="5F6B78"/>
                </a:solidFill>
              </a:rPr>
              <a:t>绘制一张机制模型图，扁平矢量风格，白色背景，深蓝、青绿、琥珀配色。画面分上下两部分。上部“肠道”：高脂饮食 → 肠道菌群失调 → 胆盐水解酶活性下降 → 结合型胆汁酸比例升高。下部“肝细胞”：FXR 活化减弱 → SHP 表达下降 → SREBP-1c 上调 → 脂肪酸合成增加 → 脂滴蓄积。上下两部分用一条向下的箭头相连，标注“门静脉”。所有箭头统一用深蓝色表示“促进/导致”，不要使用抑制符号，也不要画图例。每个标签只出现一次，使用简体中文，图中不要写标题。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YaHei"/>
        <a:cs typeface=""/>
        <a:font script="Hans" typeface="Microsoft YaHei"/>
      </a:majorFont>
      <a:minorFont>
        <a:latin typeface="Arial"/>
        <a:ea typeface="Microsoft YaHei"/>
        <a:cs typeface=""/>
        <a:font script="Hans"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科研海报模板（标准版，A0 竖版（841 × 1189 mm））· SciDraw AI</dc:title>
  <dc:subject/>
  <dc:creator>SciDraw AI</dc:creator>
  <cp:keywords>SciDraw AI; 科研海报; 学术海报; poster; PPT 模板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