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對照組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週</c:v>
                </c:pt>
                <c:pt idx="1">
                  <c:v>第 8 週</c:v>
                </c:pt>
                <c:pt idx="2">
                  <c:v>第 12 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週</c:v>
                </c:pt>
                <c:pt idx="1">
                  <c:v>第 8 週</c:v>
                </c:pt>
                <c:pt idx="2">
                  <c:v>第 12 週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肝臟三酸甘油酯（mg/g）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厚壁菌門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擬桿菌門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變形菌門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相對豐度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結合型膽酸比例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對照組</c:v>
                </c:pt>
                <c:pt idx="1">
                  <c:v>高脂組</c:v>
                </c:pt>
                <c:pt idx="2">
                  <c:v>高脂 + 促效劑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占總膽酸比例（%）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學術海報範本 · 結果聚焦版 · A0 直式（841 × 1189 mm） · 藏青配色</a:t>
            </a:r>
          </a:p>
          <a:p>
            <a:r>
              <a:t>範例版：研究內容與資料皆為虛構。第 2 頁為使用說明，列印時只印第 1 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學位論文口試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論文題目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章節標題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論文／實驗室網頁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按一下以編輯母片標題樣式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按一下以編輯母片文字樣式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TW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zh-TW/ai-drawing?prompt=poster-background&amp;utm_source=template&amp;utm_medium=pptx&amp;utm_campaign=poster-spotlight-zh-TW&amp;utm_content=spotlight-background" TargetMode="External"/><Relationship Id="rId3" Type="http://schemas.openxmlformats.org/officeDocument/2006/relationships/hyperlink" Target="https://sci-draw.com/zh-TW/ai-drawing?prompt=poster-mechanism&amp;utm_source=template&amp;utm_medium=pptx&amp;utm_campaign=poster-spotlight-zh-TW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TW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TW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zh-TW" altLang="en-US" sz="8800" b="1">
                <a:solidFill>
                  <a:srgbClr val="FFFFFF"/>
                </a:solidFill>
              </a:rPr>
              <a:t>高脂飲食誘發腸道菌相失調經膽酸–FXR 軸促進肝脂堆積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4000">
                <a:solidFill>
                  <a:srgbClr val="FFFFFF"/>
                </a:solidFill>
              </a:rPr>
              <a:t>陳 XX¹、林 XX¹、王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3000">
                <a:solidFill>
                  <a:srgbClr val="C9D6E8"/>
                </a:solidFill>
              </a:rPr>
              <a:t>¹ XX 大學營養科學研究所　² XX 大學附設醫院胃腸肝膽科　* 通訊作者：name@university.edu.tw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200">
                <a:solidFill>
                  <a:srgbClr val="5F6B78"/>
                </a:solidFill>
              </a:rPr>
              <a:t>SciDraw AI 學術海報範本 · sci-draw.com　｜　範例版：研究內容與資料皆為虛構，僅用於示範版面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rgbClr val="F2C66D"/>
                </a:solidFill>
              </a:rPr>
              <a:t>核心發現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6000" b="1">
                <a:solidFill>
                  <a:srgbClr val="FFFFFF"/>
                </a:solidFill>
              </a:rPr>
              <a:t>高脂飲食經「菌相–膽酸–FXR」軸促進肝臟脂質堆積；恢復 FXR 訊息可使肝臟三酸甘油酯下降約 32%。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5318" y="8302751"/>
            <a:ext cx="7393179" cy="5029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結果一：肝脂持續上升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3　肝臟三酸甘油酯（範例資料，平均值 ± 標準差，n = 10）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結果二：菌相組成改變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6430752"/>
          <a:ext cx="7927848" cy="560324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2308312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4　門層級菌相組成（範例資料）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結果三：膽酸組成改變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5　血清結合型膽酸比例（範例資料，平均值 ± 標準差）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49147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非酒精性脂肪肝病與高脂飲食關係密切。腸道菌相可改變膽酸組成，經門靜脈影響肝臟代謝，但其中的因果關係仍不明確。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29539522"/>
            <a:ext cx="9025128" cy="451341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29539522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2953952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研究目的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1129562"/>
            <a:ext cx="7927848" cy="2374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600"/>
              <a:t>驗證：腸道菌相失調是否透過膽酸–FXR 訊息促進肝臟脂質堆積？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34738733"/>
            <a:ext cx="9025128" cy="62355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14400" y="34738733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463040" y="34738733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研究方法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63040" y="36328773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 b="1">
                <a:solidFill>
                  <a:schemeClr val="accent1"/>
                </a:solidFill>
              </a:rPr>
              <a:t>模式與分組　</a:t>
            </a:r>
            <a:r>
              <a:rPr lang="zh-TW" altLang="en-US" sz="3200"/>
              <a:t>小鼠分為對照、高脂、高脂 + FXR 促效劑三組，n = 10，介入 12 週；另做糞菌移植。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TW" altLang="en-US" sz="3200" b="1">
                <a:solidFill>
                  <a:schemeClr val="accent1"/>
                </a:solidFill>
              </a:rPr>
              <a:t>檢測　</a:t>
            </a:r>
            <a:r>
              <a:rPr lang="zh-TW" altLang="en-US" sz="3200"/>
              <a:t>16S rRNA 定序、膽酸標的代謝體學、肝臟三酸甘油酯與 FXR 路徑表現。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23938992"/>
            <a:ext cx="9025128" cy="68666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討論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糞便菌叢移植重現了膽酸改變與肝臟脂質堆積，支持菌相變化是上游原因，而非高脂飲食的伴隨現象。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5328" y="31491428"/>
            <a:ext cx="9025128" cy="948283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10625328" y="31491428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11173967" y="3149142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結論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73967" y="33081468"/>
            <a:ext cx="7927848" cy="73441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600"/>
              <a:t>1．高脂飲食誘發菌相失調並改變膽酸組成。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TW" altLang="en-US" sz="3600"/>
              <a:t>2．結合型膽酸增加會抑制肝臟 FXR 訊息。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TW" altLang="en-US" sz="3600"/>
              <a:t>3．恢復 FXR 訊息可部分逆轉肝脂堆積。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23938992"/>
            <a:ext cx="9025128" cy="76832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參考文獻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884896" y="25529032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zh-TW" altLang="en-US" sz="2200">
                <a:solidFill>
                  <a:srgbClr val="5F6B78"/>
                </a:solidFill>
              </a:rPr>
              <a:t>[1] Author, A., &amp; Author, B. (Year). Title. Journal, Volume(Issue), pages.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2200">
                <a:solidFill>
                  <a:srgbClr val="5F6B78"/>
                </a:solidFill>
              </a:rPr>
              <a:t>[2] Author, A., &amp; Author, B. (Year). Title. Journal, Volume(Issue), pages.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2200">
                <a:solidFill>
                  <a:srgbClr val="5F6B78"/>
                </a:solidFill>
              </a:rPr>
              <a:t>[3] 作者 A、作者 B（年份）。文獻題目。期刊名稱，卷（期），頁碼。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336256" y="32308038"/>
            <a:ext cx="9025128" cy="86662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Rectangle 55"/>
          <p:cNvSpPr/>
          <p:nvPr/>
        </p:nvSpPr>
        <p:spPr>
          <a:xfrm>
            <a:off x="20336256" y="32308038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7" name="TextBox 56"/>
          <p:cNvSpPr txBox="1"/>
          <p:nvPr/>
        </p:nvSpPr>
        <p:spPr>
          <a:xfrm>
            <a:off x="20884896" y="3230803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致謝與聯絡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400">
                <a:solidFill>
                  <a:schemeClr val="accent4"/>
                </a:solidFill>
              </a:rPr>
              <a:t>插入 QR Code：論文／實驗室網頁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3650411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本研究承蒙國科會計畫補助（NSTC XXX-XXXX-B-XXX-XXX）。聯絡作者：name@university.edu.tw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7040" b="1">
                <a:solidFill>
                  <a:srgbClr val="FFFFFF"/>
                </a:solidFill>
              </a:rPr>
              <a:t>使用說明（本頁不列印）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尺寸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A0 直式（841 × 1189 mm）。需要其他尺寸請下載對應檔案，不要直接縮放頁面，否則字級比例會跑掉。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字級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標題約 88 pt，區塊標題約 40 pt，內文約 32 pt，圖說約 24 pt；在 1–2 公尺外可以看清內文。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換色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所有顏色都綁定佈景主題色彩：設計 → 變化 → 色彩，選一套配色即可整體更換。也可以直接下載其他預設配色的檔案。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替換內容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研究內容與資料皆為虛構範例。圖表與表格都是 PowerPoint 原生物件：圖表按右鍵 →「編輯資料」即可改數字。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插入圖片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範例圖按右鍵 →「變更圖片」即可替換；虛線框處刪除外框後，插入你的流程圖或 QR Code。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列印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檔案 → 匯出 → 建立 PDF，列印時只選第 1 頁；交給輸出中心時請註明成品尺寸。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3200" b="1">
                <a:solidFill>
                  <a:schemeClr val="accent2"/>
                </a:solidFill>
              </a:rPr>
              <a:t>範例圖的生成提示詞（點連結開啟 SciDraw AI，提示詞會自動填好）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2400" b="1"/>
              <a:t>研究背景示意圖　</a:t>
            </a:r>
            <a:r>
              <a:rPr lang="zh-TW" altLang="en-US" sz="2400" b="1">
                <a:solidFill>
                  <a:schemeClr val="accent1"/>
                </a:solidFill>
                <a:hlinkClick r:id="rId2"/>
              </a:rPr>
              <a:t>開啟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TW" altLang="en-US" sz="2400">
                <a:solidFill>
                  <a:srgbClr val="5F6B78"/>
                </a:solidFill>
              </a:rPr>
              <a:t>繪製一張「腸–肝軸」研究背景示意圖，扁平向量風格，白色背景，以深藍與青綠為主色，少量琥珀色強調。由左至右共四個步驟，以箭頭連接：①「高脂飲食」；②「腸道菌相失調」，旁邊以小字標註「有益菌減少」「伺機菌增加」；③「膽酸組成改變」；④經「門靜脈」進入肝臟，標註「肝細胞脂滴堆積」。左側畫腸道與菌群，右側畫肝臟及一個放大的肝細胞。圖中不要寫標題，只保留上述繁體中文標籤，每個標籤只出現一次，字數精簡、字體清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2400" b="1"/>
              <a:t>機制模型圖　</a:t>
            </a:r>
            <a:r>
              <a:rPr lang="zh-TW" altLang="en-US" sz="2400" b="1">
                <a:solidFill>
                  <a:schemeClr val="accent1"/>
                </a:solidFill>
                <a:hlinkClick r:id="rId3"/>
              </a:rPr>
              <a:t>開啟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TW" altLang="en-US" sz="2400">
                <a:solidFill>
                  <a:srgbClr val="5F6B78"/>
                </a:solidFill>
              </a:rPr>
              <a:t>繪製一張機制模型圖，扁平向量風格，白色背景，深藍、青綠、琥珀配色。畫面分為上下兩部分。上半部「腸道」：「高脂飲食」→「腸道菌相失調」→「膽鹽水解酶活性下降」→「結合型膽酸比例上升」。下半部「肝細胞」：「FXR 活化減弱」→「SHP 表現下降」→「SREBP-1c 上調」→「脂肪酸合成增加」→「脂滴堆積」。上下兩部分以一個向下的箭頭相連，標註「門靜脈」。所有箭頭一律用深藍色表示「促進／導致」，不要使用抑制符號，也不要畫圖例。每個標籤只出現一次，使用繁體中文，圖中不要寫標題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JhengHei"/>
        <a:cs typeface=""/>
        <a:font script="Hant" typeface="Microsoft JhengHei"/>
      </a:majorFont>
      <a:minorFont>
        <a:latin typeface="Arial"/>
        <a:ea typeface="Microsoft JhengHei"/>
        <a:cs typeface=""/>
        <a:font script="Hant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學術海報範本（結果聚焦版，A0 直式（841 × 1189 mm））· SciDraw AI</dc:title>
  <dc:subject/>
  <dc:creator>SciDraw AI</dc:creator>
  <cp:keywords>SciDraw AI; 學術海報; 海報發表; poster; 簡報範本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