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遷移細胞數（每視野）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16</c:v>
                </c:pt>
              </c:numLit>
            </c:plus>
            <c:minus>
              <c:numLit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16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sh-NC</c:v>
                </c:pt>
                <c:pt idx="1">
                  <c:v>sh-METTL3 #1</c:v>
                </c:pt>
                <c:pt idx="2">
                  <c:v>sh-METTL3 #2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212</c:v>
                </c:pt>
                <c:pt idx="1">
                  <c:v>118</c:v>
                </c:pt>
                <c:pt idx="2">
                  <c:v>124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遷移細胞數（每視野）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400">
          <a:solidFill>
            <a:srgbClr val="1F2329"/>
          </a:solidFill>
          <a:latin typeface="Microsoft JhengHe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【這一頁】10 秒：報題目與報告期間。meeting 大家都認識你，不必多介紹。</a:t>
            </a:r>
          </a:p>
          <a:p>
            <a:r>
              <a:t>【提示】標題維持題目名稱不變，只改「第 X 週」與日期，方便老師對照歷次進度。</a:t>
            </a:r>
          </a:p>
          <a:p/>
          <a:p>
            <a:r>
              <a:t>SciDraw AI 學術簡報範本 · sci-draw.com · 範例版：題目與資料皆為虛構，僅用於示範每頁的寫法。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本頁為使用說明，已設為隱藏投影片，讀完即可刪除。</a:t>
            </a:r>
          </a:p>
          <a:p/>
          <a:p>
            <a:r>
              <a:t>SciDraw AI 學術簡報範本 · sci-draw.com · 範例版：題目與資料皆為虛構，僅用於示範每頁的寫法。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 分鐘：用三個數字加一句話講完本期進度，最後拋出今天最想討論的問題。</a:t>
            </a:r>
          </a:p>
          <a:p/>
          <a:p>
            <a:r>
              <a:t>SciDraw AI 學術簡報範本 · sci-draw.com · 範例版：題目與資料皆為虛構，僅用於示範每頁的寫法。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 分鐘：逐項對照上次 meeting 訂的進度。沒完成的直接說原因，不用迴避。</a:t>
            </a:r>
          </a:p>
          <a:p>
            <a:r>
              <a:t>【提示】狀態標籤是可編輯圖形：複製綠色（已完成）、琥珀色（進行中）或灰色（未開始）標籤即可。</a:t>
            </a:r>
          </a:p>
          <a:p/>
          <a:p>
            <a:r>
              <a:t>SciDraw AI 學術簡報範本 · sci-draw.com · 範例版：題目與資料皆為虛構，僅用於示範每頁的寫法。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【這一頁】2 分鐘：標題直接寫結論，右側依「結果 → 解讀 → 還需確認」講。</a:t>
            </a:r>
          </a:p>
          <a:p>
            <a:r>
              <a:t>【提示】顯微鏡照片請插入原始影像並註明放大倍率，不要用 AI 產生或修飾。</a:t>
            </a:r>
          </a:p>
          <a:p/>
          <a:p>
            <a:r>
              <a:t>SciDraw AI 學術簡報範本 · sci-draw.com · 範例版：題目與資料皆為虛構，僅用於示範每頁的寫法。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【這一頁】30 秒：影像只是佐證，定量結果已在上一頁。三張影像維持相同放大倍率與曝光條件。</a:t>
            </a:r>
          </a:p>
          <a:p/>
          <a:p>
            <a:r>
              <a:t>SciDraw AI 學術簡報範本 · sci-draw.com · 範例版：題目與資料皆為虛構，僅用於示範每頁的寫法。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【這一頁】2 分鐘：把「現象 → 已嘗試 → 下一步想法」說清楚，大家才能幫你判斷問題出在哪一步。</a:t>
            </a:r>
          </a:p>
          <a:p/>
          <a:p>
            <a:r>
              <a:t>SciDraw AI 學術簡報範本 · sci-draw.com · 範例版：題目與資料皆為虛構，僅用於示範每頁的寫法。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 分鐘：這是 meeting 最有價值的一頁。每一條都要具體到「誰、什麼、什麼時候」。</a:t>
            </a:r>
          </a:p>
          <a:p/>
          <a:p>
            <a:r>
              <a:t>SciDraw AI 學術簡報範本 · sci-draw.com · 範例版：題目與資料皆為虛構，僅用於示範每頁的寫法。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【這一頁】45 秒：規劃寫到下次 meeting 前做得完的程度，下次第 4 頁就對照這張表。</a:t>
            </a:r>
          </a:p>
          <a:p/>
          <a:p>
            <a:r>
              <a:t>SciDraw AI 學術簡報範本 · sci-draw.com · 範例版：題目與資料皆為虛構，僅用於示範每頁的寫法。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【這一頁】把今天最想討論的問題留在螢幕上，引導討論。</a:t>
            </a:r>
          </a:p>
          <a:p/>
          <a:p>
            <a:r>
              <a:t>SciDraw AI 學術簡報範本 · sci-draw.com · 範例版：題目與資料皆為虛構，僅用於示範每頁的寫法。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【這一頁】隱藏頁。老師問起整體進度時叫出。</a:t>
            </a:r>
          </a:p>
          <a:p/>
          <a:p>
            <a:r>
              <a:t>SciDraw AI 學術簡報範本 · sci-draw.com · 範例版：題目與資料皆為虛構，僅用於示範每頁的寫法。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校徽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學位論文口試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論文題目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章節標題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文右图 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按一下圖示插入圖片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圖說：用一句話說明圖中呈現的內容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图右文 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按一下圖示插入圖片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圖說：用一句話說明圖中呈現的內容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栏图 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按一下圖示插入圖片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圖說：用一句話說明圖中呈現的內容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栏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与内容区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 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敬請指正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（联系方式）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敬請指正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QR 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論文／實驗室網頁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按一下以編輯母片標題樣式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按一下以編輯母片文字樣式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zh-TW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zh-TW/sci-vis?utm_source=template&amp;utm_medium=pptx&amp;utm_campaign=lab-meeting-zh-TW&amp;utm_content=result-1" TargetMode="Externa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Lab Meeting 進度報告 · 第 X 週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METTL3 調控肝癌細胞遷移之機制探討：本期進度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TW" altLang="en-US">
                <a:solidFill>
                  <a:srgbClr val="5F6B78"/>
                </a:solidFill>
              </a:rPr>
              <a:t>報告者</a:t>
            </a:r>
            <a:r>
              <a:rPr lang="zh-TW" altLang="en-US"/>
              <a:t>	XXX（博士班二年級）	</a:t>
            </a:r>
            <a:r>
              <a:rPr lang="zh-TW" altLang="en-US">
                <a:solidFill>
                  <a:srgbClr val="5F6B78"/>
                </a:solidFill>
              </a:rPr>
              <a:t>指導教授</a:t>
            </a:r>
            <a:r>
              <a:rPr lang="zh-TW" altLang="en-US"/>
              <a:t>	XXX 教授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TW" altLang="en-US">
                <a:solidFill>
                  <a:srgbClr val="5F6B78"/>
                </a:solidFill>
              </a:rPr>
              <a:t>報告期間</a:t>
            </a:r>
            <a:r>
              <a:rPr lang="zh-TW" altLang="en-US"/>
              <a:t>	2026 年 X 月 X 日 — X 月 X 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使用說明 · 本頁放映時自動隱藏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Meeting 進度報告如何使用這份範本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實驗室 · Lab Meeting 進度報告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800" b="1">
                <a:solidFill>
                  <a:schemeClr val="accent1"/>
                </a:solidFill>
              </a:rPr>
              <a:t>1  10 分鐘講完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600">
                <a:solidFill>
                  <a:schemeClr val="dk1"/>
                </a:solidFill>
              </a:rPr>
              <a:t>進度報告一般 10–15 分鐘、8–10 頁。結果頁只放本期新增的資料，舊資料放備用頁。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800" b="1">
                <a:solidFill>
                  <a:schemeClr val="accent2"/>
                </a:solidFill>
              </a:rPr>
              <a:t>2  先對照上次進度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600">
                <a:solidFill>
                  <a:schemeClr val="dk1"/>
                </a:solidFill>
              </a:rPr>
              <a:t>第 4 頁逐項對照上次訂的進度：完成了什麼、沒完成什麼、為什麼。老師最先看這一頁。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800" b="1">
                <a:solidFill>
                  <a:schemeClr val="accent3"/>
                </a:solidFill>
              </a:rPr>
              <a:t>3  問題要具體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600">
                <a:solidFill>
                  <a:schemeClr val="dk1"/>
                </a:solidFill>
              </a:rPr>
              <a:t>寫清楚「哪裡不對、已經試過什麼、下一步想怎麼試」，比只說「實驗不順」更容易得到有用的建議。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800" b="1">
                <a:solidFill>
                  <a:schemeClr val="accent6"/>
                </a:solidFill>
              </a:rPr>
              <a:t>4  講明需要什麼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600">
                <a:solidFill>
                  <a:schemeClr val="dk1"/>
                </a:solidFill>
              </a:rPr>
              <a:t>「需要的協助」一頁寫具體：試劑、儀器時段、某位學長姐的經驗，或一個需要老師拍板的決定。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本期摘要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本期摘要：3 項預定進度完成 2 項，有 1 個問題需要討論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實驗室 · Lab Meeting 進度報告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4000" b="1">
                <a:solidFill>
                  <a:schemeClr val="accent2"/>
                </a:solidFill>
              </a:rPr>
              <a:t>2 / 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600">
                <a:solidFill>
                  <a:srgbClr val="5F6B78"/>
                </a:solidFill>
              </a:rPr>
              <a:t>上期進度完成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3458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4673498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4000" b="1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3498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600">
                <a:solidFill>
                  <a:srgbClr val="5F6B78"/>
                </a:solidFill>
              </a:rPr>
              <a:t>關鍵新結果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8276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rgbClr val="A86F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478316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4000" b="1">
                <a:solidFill>
                  <a:srgbClr val="A86F1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78316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600">
                <a:solidFill>
                  <a:srgbClr val="5F6B78"/>
                </a:solidFill>
              </a:rPr>
              <a:t>待討論問題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6118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548640" y="3611880"/>
            <a:ext cx="82296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914400" y="3611880"/>
            <a:ext cx="105457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 b="1">
                <a:solidFill>
                  <a:schemeClr val="accent1"/>
                </a:solidFill>
              </a:rPr>
              <a:t>一句話進度  </a:t>
            </a:r>
            <a:r>
              <a:rPr lang="zh-TW" altLang="en-US" sz="1800"/>
              <a:t>Knockdown METTL3 後，肝癌細胞遷移能力下降約 45%；但西方墨點法的內部對照不穩定，需要先解決。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983480"/>
            <a:ext cx="11094415" cy="105156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548640" y="4983480"/>
            <a:ext cx="82296" cy="105156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914400" y="4983480"/>
            <a:ext cx="10545775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 b="1">
                <a:solidFill>
                  <a:srgbClr val="A86F10"/>
                </a:solidFill>
              </a:rPr>
              <a:t>今天想討論  </a:t>
            </a:r>
            <a:r>
              <a:rPr lang="zh-TW" altLang="en-US" sz="1800"/>
              <a:t>下一步先做 rescue 實驗，還是先補做第二株細胞？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上期進度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上期預定進度完成情形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實驗室 · Lab Meeting 進度報告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822959" y="2148840"/>
            <a:ext cx="1051560" cy="38404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2148840"/>
            <a:ext cx="105156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300" b="1">
                <a:solidFill>
                  <a:srgbClr val="FFFFFF"/>
                </a:solidFill>
              </a:rPr>
              <a:t>已完成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48840" y="1892807"/>
            <a:ext cx="8229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900" b="1"/>
              <a:t>建立 METTL3 穩定 knockdown 細胞株（HepG2）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48840" y="2368296"/>
            <a:ext cx="8229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600">
                <a:solidFill>
                  <a:srgbClr val="5F6B78"/>
                </a:solidFill>
              </a:rPr>
              <a:t>qPCR 確認 knockdown 效率約 78%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10896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822959" y="3474720"/>
            <a:ext cx="1051560" cy="38404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22959" y="3474720"/>
            <a:ext cx="105156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300" b="1">
                <a:solidFill>
                  <a:srgbClr val="FFFFFF"/>
                </a:solidFill>
              </a:rPr>
              <a:t>已完成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148840" y="3218688"/>
            <a:ext cx="8229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900" b="1"/>
              <a:t>Transwell 遷移實驗，3 次生物重複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148840" y="3694176"/>
            <a:ext cx="8229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600">
                <a:solidFill>
                  <a:srgbClr val="5F6B78"/>
                </a:solidFill>
              </a:rPr>
              <a:t>已完成，結果見第 5 頁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443484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22959" y="4800600"/>
            <a:ext cx="1051560" cy="38404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22959" y="4800600"/>
            <a:ext cx="105156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300" b="1">
                <a:solidFill>
                  <a:srgbClr val="FFFFFF"/>
                </a:solidFill>
              </a:rPr>
              <a:t>進行中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148840" y="4544568"/>
            <a:ext cx="8229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900" b="1"/>
              <a:t>西方墨點法檢測下游蛋白表現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148840" y="5020055"/>
            <a:ext cx="8229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600">
                <a:solidFill>
                  <a:srgbClr val="5F6B78"/>
                </a:solidFill>
              </a:rPr>
              <a:t>內部對照 band 不穩定，結果暫時不能用（見第 7 頁）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本期結果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Knockdown METTL3 後，HepG2 細胞遷移數量下降約 45%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實驗室 · Lab Meeting 進度報告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675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200">
                <a:solidFill>
                  <a:srgbClr val="5F6B78"/>
                </a:solidFill>
              </a:rPr>
              <a:t>圖 1　Transwell 遷移實驗，24 h（範例資料，平均值 ± 標準差，3 次生物重複）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6751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200" b="1">
                <a:solidFill>
                  <a:schemeClr val="accent2"/>
                </a:solidFill>
              </a:rPr>
              <a:t>✦ </a:t>
            </a:r>
            <a:r>
              <a:rPr lang="zh-TW" altLang="en-US" sz="1200">
                <a:solidFill>
                  <a:srgbClr val="5F6B78"/>
                </a:solidFill>
              </a:rPr>
              <a:t>按右鍵「編輯資料」即可改數字；原始計數也可以在 SciVis 繪圖。</a:t>
            </a:r>
            <a:r>
              <a:rPr lang="zh-TW" altLang="en-US" sz="1200" b="1">
                <a:solidFill>
                  <a:schemeClr val="accent1"/>
                </a:solidFill>
                <a:hlinkClick r:id="rId3"/>
              </a:rPr>
              <a:t>  在 SciVis 中開啟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43800" y="1691640"/>
            <a:ext cx="409651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818120" y="1874519"/>
            <a:ext cx="3566160" cy="4023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TW" altLang="en-US" sz="1600" b="1">
                <a:solidFill>
                  <a:schemeClr val="accent1"/>
                </a:solidFill>
              </a:rPr>
              <a:t>結果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zh-TW" altLang="en-US" sz="1600"/>
              <a:t>兩條獨立 shRNA 皆使遷移細胞數下降 42–45%（P &lt; 0.01）。</a:t>
            </a:r>
          </a:p>
          <a:p>
            <a:pPr eaLnBrk="1" hangingPunct="1">
              <a:lnSpc>
                <a:spcPct val="135000"/>
              </a:lnSpc>
              <a:spcBef>
                <a:spcPts val="1600"/>
              </a:spcBef>
            </a:pPr>
            <a:r>
              <a:rPr lang="zh-TW" altLang="en-US" sz="1600" b="1">
                <a:solidFill>
                  <a:schemeClr val="accent1"/>
                </a:solidFill>
              </a:rPr>
              <a:t>解讀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zh-TW" altLang="en-US" sz="1600"/>
              <a:t>METTL3 可能促進肝癌細胞遷移；兩條 shRNA 結果一致，脫靶可能性較低。</a:t>
            </a:r>
          </a:p>
          <a:p>
            <a:pPr eaLnBrk="1" hangingPunct="1">
              <a:lnSpc>
                <a:spcPct val="135000"/>
              </a:lnSpc>
              <a:spcBef>
                <a:spcPts val="1600"/>
              </a:spcBef>
            </a:pPr>
            <a:r>
              <a:rPr lang="zh-TW" altLang="en-US" sz="1600" b="1">
                <a:solidFill>
                  <a:srgbClr val="A86F10"/>
                </a:solidFill>
              </a:rPr>
              <a:t>還需確認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zh-TW" altLang="en-US" sz="1600"/>
              <a:t>細胞增生變化是否影響遷移計數（需同步做 CCK-8）。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本期結果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代表性影像：Transwell 結晶紫染色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實驗室 · Lab Meeting 進度報告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400">
                <a:solidFill>
                  <a:srgbClr val="5F6B78"/>
                </a:solidFill>
              </a:rPr>
              <a:t>插入原始顯微影像
（插入 → 圖片）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700" b="1"/>
              <a:t>sh-NC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53458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4353458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400">
                <a:solidFill>
                  <a:srgbClr val="5F6B78"/>
                </a:solidFill>
              </a:rPr>
              <a:t>插入原始顯微影像
（插入 → 圖片）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53458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700" b="1"/>
              <a:t>sh-METTL3 #1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158276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158276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400">
                <a:solidFill>
                  <a:srgbClr val="5F6B78"/>
                </a:solidFill>
              </a:rPr>
              <a:t>插入原始顯微影像
（插入 → 圖片）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58276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700" b="1"/>
              <a:t>sh-METTL3 #2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" y="566928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400">
                <a:solidFill>
                  <a:srgbClr val="5F6B78"/>
                </a:solidFill>
              </a:rPr>
              <a:t>請標註放大倍率與比例尺，例如：×100，比例尺 100 μm。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問題與討論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遇到的問題：西方墨點法內部對照不穩定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實驗室 · Lab Meeting 進度報告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622316"/>
                <a:gridCol w="5446349"/>
                <a:gridCol w="3025749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/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具體情形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結果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現象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GAPDH 的 band 在同一張膜上深淺不一，lane 之間差異約 2 倍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無法可靠定量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已嘗試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重新測定蛋白濃度（BCA），每個 well 統一上樣 20 μg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差異仍在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已嘗試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換新配的轉印緩衝液，轉印時間延長至 90 min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略有改善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下一步想法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改用總蛋白染色作為內部對照；或更換 β-actin 抗體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想聽大家建議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問題與討論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需要的協助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實驗室 · Lab Meeting 進度報告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1828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18288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900" b="1">
                <a:solidFill>
                  <a:srgbClr val="FFFFFF"/>
                </a:solidFill>
              </a:rPr>
              <a:t>需要決定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97480" y="1783080"/>
            <a:ext cx="87169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900"/>
              <a:t>下一步先做 rescue 實驗（過度表現 METTL3），還是先在 Huh7 細胞重複？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31546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1828800" cy="1143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548640" y="3154680"/>
            <a:ext cx="18288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900" b="1">
                <a:solidFill>
                  <a:srgbClr val="FFFFFF"/>
                </a:solidFill>
              </a:rPr>
              <a:t>需要經驗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97480" y="3154680"/>
            <a:ext cx="87169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900"/>
              <a:t>有沒有學長姐做過總蛋白染色當內部對照？想請教詳細流程。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45262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4526280"/>
            <a:ext cx="1828800" cy="1143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548640" y="4526280"/>
            <a:ext cx="18288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900" b="1">
                <a:solidFill>
                  <a:srgbClr val="FFFFFF"/>
                </a:solidFill>
              </a:rPr>
              <a:t>需要資源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97480" y="4526280"/>
            <a:ext cx="87169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900"/>
              <a:t>共軛焦顯微鏡下週二、週四各約 2 小時。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下期規劃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下期規劃（下次 meeting 前）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實驗室 · Lab Meeting 進度報告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648065"/>
                <a:gridCol w="2622316"/>
                <a:gridCol w="2824032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工作項目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預計完成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產出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解決內部對照問題，重做西方墨點法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第 X+1 週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下游蛋白定量結果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CCK-8 增生實驗，排除增生的影響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第 X+1 週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增生曲線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依今天討論：rescue 實驗或 Huh7 重複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第 X+2 週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遷移實驗結果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5074920"/>
            <a:ext cx="11094415" cy="914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5074920"/>
            <a:ext cx="82296" cy="914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5074920"/>
            <a:ext cx="10545775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 b="1">
                <a:solidFill>
                  <a:srgbClr val="5F6B78"/>
                </a:solidFill>
              </a:rPr>
              <a:t>長期節點  </a:t>
            </a:r>
            <a:r>
              <a:rPr lang="zh-TW" altLang="en-US" sz="1800"/>
              <a:t>第 X+6 週完成機制部分所有實驗，開始撰寫論文初稿。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報告完畢，請老師與大家指導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今天想討論：rescue 實驗與第二株細胞，先做哪一個？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備用頁 · 放映時隱藏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研究整體進度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實驗室 · Lab Meeting 進度報告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236049"/>
                <a:gridCol w="2319741"/>
                <a:gridCol w="4538624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研究內容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狀態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備註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METTL3 在肝癌組織中的表現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已完成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第 X−8 週 meeting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Knockdown 對遷移、侵襲的影響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進行中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遷移已完成，侵襲待做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下游標的基因篩選（MeRIP-seq）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未開始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樣本已凍存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動物實驗驗證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未開始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預計第 X+10 週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Microsoft JhengHei"/>
        <a:cs typeface=""/>
        <a:font script="Hant" typeface="Microsoft JhengHei"/>
      </a:majorFont>
      <a:minorFont>
        <a:latin typeface="Arial"/>
        <a:ea typeface="Microsoft JhengHei"/>
        <a:cs typeface=""/>
        <a:font script="Hant" typeface="Microsoft Jheng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 Meeting 進度報告簡報範本 · SciDraw AI</dc:title>
  <dc:subject>實驗室會議進度報告範本（範例版）</dc:subject>
  <dc:creator>SciDraw AI</dc:creator>
  <cp:keywords>SciDraw AI; Lab Meeting; 實驗室會議; 進度報告; 簡報範本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