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TG hepático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Abundância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Ácidos biliares conjugados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Controle</c:v>
                </c:pt>
                <c:pt idx="1">
                  <c:v>HFD</c:v>
                </c:pt>
                <c:pt idx="2">
                  <c:v>HFD + agonista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% dos ácidos biliares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Modelo de pôster científico SciDraw AI · layout destaque · A0 vertical (84,1 × 118,9 cm) · paleta azul-marinho</a:t>
            </a:r>
          </a:p>
          <a:p>
            <a:r>
              <a:t>Versão exemplo: pesquisa e dados são fictícios. O slide 2 traz as instruções; imprima só o slide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pt-BR/ai-drawing?prompt=poster-background&amp;utm_source=template&amp;utm_medium=pptx&amp;utm_campaign=poster-spotlight-pt-BR&amp;utm_content=spotlight-background" TargetMode="External"/><Relationship Id="rId3" Type="http://schemas.openxmlformats.org/officeDocument/2006/relationships/hyperlink" Target="https://sci-draw.com/pt-BR/ai-drawing?prompt=poster-mechanism&amp;utm_source=template&amp;utm_medium=pptx&amp;utm_campaign=poster-spotlight-pt-BR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pt-B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pt-B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pt-BR" altLang="en-US" sz="8800" b="1">
                <a:solidFill>
                  <a:srgbClr val="FFFFFF"/>
                </a:solidFill>
              </a:rPr>
              <a:t>Disbiose induzida por dieta hiperlipídica promove esteatose pelo eixo ácidos biliares–FXR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4000">
                <a:solidFill>
                  <a:srgbClr val="FFFFFF"/>
                </a:solidFill>
              </a:rPr>
              <a:t>Fulana de Tal¹, Ciclano Lima¹, Beltrana Souza²*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3000">
                <a:solidFill>
                  <a:srgbClr val="C9D6E8"/>
                </a:solidFill>
              </a:rPr>
              <a:t>¹ Faculdade de Saúde Pública, Universidade XX   ² Hospital Universitário XX   * nome@universidade.br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200">
                <a:solidFill>
                  <a:srgbClr val="5F6B78"/>
                </a:solidFill>
              </a:rPr>
              <a:t>Modelo de pôster científico SciDraw AI · sci-draw.com   |   Versão exemplo: pesquisa e dados são fictícios e servem só para mostrar o layout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4000" b="1">
                <a:solidFill>
                  <a:srgbClr val="F2C66D"/>
                </a:solidFill>
              </a:rPr>
              <a:t>Principal achado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6000" b="1">
                <a:solidFill>
                  <a:srgbClr val="FFFFFF"/>
                </a:solidFill>
              </a:rPr>
              <a:t>Disbiose inibe o FXR no fígado; restaurar o FXR reduz ~32% o TG hepático.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5149" y="8302751"/>
            <a:ext cx="7153518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1: TG hepático em alta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7014952"/>
          <a:ext cx="7927848" cy="46227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3 – TG hepático (fictícios; média ± DP; n = 10)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2: microbiota alterada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7014952"/>
          <a:ext cx="7927848" cy="4622799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4 – Composição por filo (dados fictícios)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3: ácidos biliares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7014952"/>
          <a:ext cx="7927848" cy="46227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5 – Conjugados no soro (fictícios; média ± DP)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511115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Introdução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A dieta hiperlipídica altera microbiota e ácidos biliares; falta provar que isso causa a esteatose.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29735949"/>
            <a:ext cx="9025128" cy="4709837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29735949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29735949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1325989"/>
            <a:ext cx="7927848" cy="257115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600"/>
              <a:t>A disbiose causa a esteatose via ácidos biliares–FXR?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35131586"/>
            <a:ext cx="9025128" cy="584267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14400" y="35131586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463040" y="35131586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Métodos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463040" y="36721626"/>
            <a:ext cx="7927848" cy="26415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Modelo  </a:t>
            </a:r>
            <a:r>
              <a:rPr lang="pt-BR" altLang="en-US" sz="3200"/>
              <a:t>controle, HFD e HFD + agonista de FXR (n = 10); TMF.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Análises  </a:t>
            </a:r>
            <a:r>
              <a:rPr lang="pt-BR" altLang="en-US" sz="3200"/>
              <a:t>16S, ácidos biliares, TG hepático, via FXR.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23938992"/>
            <a:ext cx="9025128" cy="657199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Discussão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25529032"/>
            <a:ext cx="7927848" cy="13207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O transplante fecal reproduziu a esteatose: a microbiota vem antes.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0625328" y="31196788"/>
            <a:ext cx="9025128" cy="977747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10625328" y="3119678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11173967" y="3119678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Conclusões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173967" y="32786828"/>
            <a:ext cx="7927848" cy="76387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600"/>
              <a:t>1. HFD induz disbiose e altera os ácidos biliares.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pt-BR" altLang="en-US" sz="3600"/>
              <a:t>2. Conjugados reduzem o sinal do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pt-BR" altLang="en-US" sz="3600"/>
              <a:t>3. Restaurar o FXR reduz a esteatose.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Referências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pt-BR" altLang="en-US" sz="2200">
                <a:solidFill>
                  <a:srgbClr val="5F6B78"/>
                </a:solidFill>
              </a:rPr>
              <a:t>1. SOBRENOME, A. et al. Título. Periódico, v. X, p. X–X, ano.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pt-BR" altLang="en-US" sz="2200">
                <a:solidFill>
                  <a:srgbClr val="5F6B78"/>
                </a:solidFill>
              </a:rPr>
              <a:t>2. SOBRENOME, A. et al. Título. Periódico, v. X, p. X–X, ano.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pt-BR" altLang="en-US" sz="2200">
                <a:solidFill>
                  <a:srgbClr val="5F6B78"/>
                </a:solidFill>
              </a:rPr>
              <a:t>3. SOBRENOME, A. et al. Título. Periódico, v. X, p. X–X, ano.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Rectangle 55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7" name="TextBox 56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Agradecimentos e contato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400">
                <a:solidFill>
                  <a:schemeClr val="accent4"/>
                </a:solidFill>
              </a:rPr>
              <a:t>Inserir QR code: artigo / página do grupo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Apoio: CAPES (Código 001) e FAPESP (nº XXXX/XXXXX-X). Contato: nome@universidade.br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7040" b="1">
                <a:solidFill>
                  <a:srgbClr val="FFFFFF"/>
                </a:solidFill>
              </a:rPr>
              <a:t>Instruções (não imprimir este slide)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Tamanho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A0 vertical (84,1 × 118,9 cm). Confira no edital do evento as dimensões exigidas (muitos pedem 90 × 120 cm, que tem arquivo próprio). Para outro tamanho, baixe o arquivo correspondente; não redimensione o slide, ou as proporções do texto se perdem.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86384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Fontes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Título ~88 pt, títulos dos blocos ~40 pt, texto ~32 pt, legendas ~24 pt: o texto se lê a 1–2 metros.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Cores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Todas as cores seguem o tema: Design → Variantes → Cores troca tudo de uma vez. Também há arquivos com as outras paletas prontas.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08176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Conteúdo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Pesquisa e dados são fictícios. Gráficos e tabelas são nativos do PowerPoint: botão direito → “Editar dados”.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19072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Imagens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Botão direito na figura → “Alterar imagem”. Nas molduras tracejadas, apague a moldura e insira o fluxograma ou o QR 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2996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Impressão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Arquivo → Exportar → PDF e imprima só a página 1; informe à gráfica o tamanho final.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39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3200" b="1">
                <a:solidFill>
                  <a:schemeClr val="accent2"/>
                </a:solidFill>
              </a:rPr>
              <a:t>Prompts das figuras de exemplo (o link abre o SciDraw AI com o prompt preenchido)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237439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 b="1"/>
              <a:t>Esquema da introdução  </a:t>
            </a:r>
            <a:r>
              <a:rPr lang="pt-BR" altLang="en-US" sz="2400" b="1">
                <a:solidFill>
                  <a:schemeClr val="accent1"/>
                </a:solidFill>
                <a:hlinkClick r:id="rId2"/>
              </a:rPr>
              <a:t>Abrir no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pt-BR" altLang="en-US" sz="2400">
                <a:solidFill>
                  <a:srgbClr val="5F6B78"/>
                </a:solidFill>
              </a:rPr>
              <a:t>Desenhe um esquema do contexto de pesquisa sobre o "eixo intestino–fígado", em estilo vetorial plano, fundo branco, azul-escuro e verde-azulado como cores principais, com poucos destaques em âmbar. Quatro etapas da esquerda para a direita, ligadas por setas: ① "Dieta hiperlipídica"; ② "Disbiose intestinal" (menos bactérias benéficas, mais patobiontes); ③ "Perfil de ácidos biliares alterado"; ④ "Via veia porta até o fígado", com gotículas de lipídio acumuladas no hepatócito. À esquerda, desenhe o intestino com a microbiota; à direita, o fígado e um hepatócito ampliado. Não escreva título na figura; mantenha apenas estes rótulos, em português do Brasil, curtos e bem legíveis.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9992319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 b="1"/>
              <a:t>Modelo de mecanismo  </a:t>
            </a:r>
            <a:r>
              <a:rPr lang="pt-BR" altLang="en-US" sz="2400" b="1">
                <a:solidFill>
                  <a:schemeClr val="accent1"/>
                </a:solidFill>
                <a:hlinkClick r:id="rId3"/>
              </a:rPr>
              <a:t>Abrir no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pt-BR" altLang="en-US" sz="2400">
                <a:solidFill>
                  <a:srgbClr val="5F6B78"/>
                </a:solidFill>
              </a:rPr>
              <a:t>Desenhe um modelo de mecanismo, em estilo vetorial plano, fundo branco, em azul-escuro, verde-azulado e âmbar. A figura tem duas partes, uma em cima da outra. Parte superior, "Intestino": Dieta hiperlipídica → Disbiose intestinal → Menor atividade de BSH → Mais ácidos biliares conjugados. Parte inferior, "Hepatócito": Menor ativação do FXR → Menor expressão de SHP → SREBP-1c aumentado → Mais síntese de ácidos graxos → Acúmulo de gotículas lipídicas. Uma seta para baixo, rotulada "Veia porta", liga as duas partes. Todas as setas em azul-escuro, significando "promove/leva a"; não use símbolos de inibição nem legenda. Cada rótulo aparece uma única vez, em português do Brasil; não escreva título na figura.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pôster científico (destaque, A0 vertical (84,1 × 118,9 cm)) · SciDraw AI</dc:title>
  <dc:subject/>
  <dc:creator>SciDraw AI</dc:creator>
  <cp:keywords>SciDraw AI; pôster científico; apresentação de pôster; banner; modelo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