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Controle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Densidade sináptica</c:v>
                </c:pt>
                <c:pt idx="1">
                  <c:v>Proteína sináptica na micróglia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Privação de sono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Densidade sináptica</c:v>
                </c:pt>
                <c:pt idx="1">
                  <c:v>Proteína sináptica na micróglia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78</c:v>
                </c:pt>
                <c:pt idx="1">
                  <c:v>162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Em relação ao controle 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Controle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Dia 1</c:v>
                </c:pt>
                <c:pt idx="1">
                  <c:v>Dia 2</c:v>
                </c:pt>
                <c:pt idx="2">
                  <c:v>Dia 3</c:v>
                </c:pt>
                <c:pt idx="3">
                  <c:v>Dia 4</c:v>
                </c:pt>
                <c:pt idx="4">
                  <c:v>Dia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52</c:v>
                </c:pt>
                <c:pt idx="2">
                  <c:v>66</c:v>
                </c:pt>
                <c:pt idx="3">
                  <c:v>78</c:v>
                </c:pt>
                <c:pt idx="4">
                  <c:v>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Privação de sono</c:v>
                </c:pt>
              </c:strCache>
            </c:strRef>
          </c:tx>
          <c:spPr>
            <a:ln w="28575">
              <a:solidFill>
                <a:schemeClr val="accent5"/>
              </a:solidFill>
            </a:ln>
          </c:spPr>
          <c:marker>
            <c:symbol val="circle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Dia 1</c:v>
                </c:pt>
                <c:pt idx="1">
                  <c:v>Dia 2</c:v>
                </c:pt>
                <c:pt idx="2">
                  <c:v>Dia 3</c:v>
                </c:pt>
                <c:pt idx="3">
                  <c:v>Dia 4</c:v>
                </c:pt>
                <c:pt idx="4">
                  <c:v>Dia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34</c:v>
                </c:pt>
                <c:pt idx="1">
                  <c:v>41</c:v>
                </c:pt>
                <c:pt idx="2">
                  <c:v>48</c:v>
                </c:pt>
                <c:pt idx="3">
                  <c:v>55</c:v>
                </c:pt>
                <c:pt idx="4">
                  <c:v>60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Privação + inibição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Dia 1</c:v>
                </c:pt>
                <c:pt idx="1">
                  <c:v>Dia 2</c:v>
                </c:pt>
                <c:pt idx="2">
                  <c:v>Dia 3</c:v>
                </c:pt>
                <c:pt idx="3">
                  <c:v>Dia 4</c:v>
                </c:pt>
                <c:pt idx="4">
                  <c:v>Dia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35</c:v>
                </c:pt>
                <c:pt idx="1">
                  <c:v>48</c:v>
                </c:pt>
                <c:pt idx="2">
                  <c:v>60</c:v>
                </c:pt>
                <c:pt idx="3">
                  <c:v>70</c:v>
                </c:pt>
                <c:pt idx="4">
                  <c:v>78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Dia de treino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0.0"/>
          <c:min val="2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Acertos 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Controle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Densidade sináptica</c:v>
                </c:pt>
                <c:pt idx="1">
                  <c:v>Acertos no teste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84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Só fagocitose ativada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Densidade sináptica</c:v>
                </c:pt>
                <c:pt idx="1">
                  <c:v>Acertos no teste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81</c:v>
                </c:pt>
                <c:pt idx="1">
                  <c:v>63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Valor (ilustrativo)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20 segundos: título, periódico e ano. A tradução do título ajuda o grupo a entender de cara; o título original fica logo abaixo.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slide de instruções está oculto na apresentação; pode ser excluído depois de lido.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minuto. O quadro “Por que este artigo” é o mais importante: ele diz ao grupo com que olhar ouvir o resto.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1,5 minuto: leve o grupo para dentro do artigo em três passos: o que se sabe → o que não se sabe → a pergunta do artigo.</a:t>
            </a:r>
          </a:p>
          <a:p>
            <a:r>
              <a:t>[Dica] Esquemas feitos por você devem dizer “elaborado por quem apresenta”, para não se confundirem com as figuras originais.</a:t>
            </a:r>
          </a:p>
          <a:p>
            <a:r>
              <a:t>[Prompt da figura] A figura de exemplo foi gerada com o prompt abaixo. O link sob a figura já o preenche:</a:t>
            </a:r>
          </a:p>
          <a:p>
            <a:r>
              <a:t>Desenhe um esquema do contexto de pesquisa sobre a hipótese "a privação de sono pode prejudicar a consolidação da memória porque a micróglia fagocita sinapses", em estilo vetorial plano, fundo branco, azul-escuro e verde-azulado, com poucos destaques em âmbar. Quatro etapas da esquerda para a direita, ligadas por setas azul-escuras: ① "Privação de sono", com um relógio e um camundongo de olhos abertos; ② "Micróglia ativada", com uma célula de micróglia estendendo prolongamentos; ③ "Sinapses fagocitadas", com a micróglia envolvendo uma sinapse; ④ "Consolidação prejudicada", com o contorno de um hipocampo e uma seta para baixo. Cada rótulo aparece uma única vez, em português do Brasil; não escreva título na figura.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mostre a lógica experimental do artigo inteiro. A leitura das figuras a seguir só preenche este quadro.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2 minutos: leia a figura em três passos à direita (o que olhar → comparação-chave → o que mostra) e termine com a força da evidência.</a:t>
            </a:r>
          </a:p>
          <a:p>
            <a:r>
              <a:t>[Dica] O gráfico à esquerda só ilustra o layout: troque pelo recorte da Figura 2 do artigo, com a fonte.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2 minutos, é a figura central do artigo. Destaque o “em parte”: há outros mecanismos envolvidos.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1,5 minuto: depois da conclusão, levante você mesmo(a) a hipótese de efeito fora do alvo: é uma ótima pergunta para a discussão.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1,5 minuto: separe “o que o artigo diz” de “o que os dados provam”. É a parte mais valiosa do clube de revista.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1,5 minuto. Apontar limitações não é “pegar no pé”: é dizer como nós fecharíamos essa lacuna.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1,5 minuto: é aqui que o clube de revista deixa de ser “o trabalho dos outros” e passa a empurrar o nosso projeto.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Pare aqui e conduza a discussão. Perguntas concretas, que dê para responder, de preferência ligadas ao nosso projeto.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Deixe a referência do artigo na tela para o grupo consultar depois.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Oculto na apresentação. Se perguntarem detalhes de método, abra pelo número do slide.</a:t>
            </a:r>
          </a:p>
          <a:p/>
          <a:p>
            <a:r>
              <a:t>Modelos científicos SciDraw AI · sci-draw.com · Versão exemplo: o artigo é fictício e serve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Defesa de dissertação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do trabalho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ória de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da seção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em largura to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 com conta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Artigo / página do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texto mestre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pt-B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pt-BR/ai-drawing?prompt=journal-club-background&amp;utm_source=template&amp;utm_medium=pptx&amp;utm_campaign=journal-club-pt-BR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pt-BR/sci-vis?utm_source=template&amp;utm_medium=pptx&amp;utm_campaign=journal-club-pt-BR&amp;utm_content=figure-2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pt-BR/sci-vis?utm_source=template&amp;utm_medium=pptx&amp;utm_campaign=journal-club-pt-BR&amp;utm_content=figure-3" TargetMode="Externa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hyperlink" Target="https://sci-draw.com/pt-BR/sci-vis?utm_source=template&amp;utm_medium=pptx&amp;utm_campaign=journal-club-pt-BR&amp;utm_content=figure-4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Clube de revista · Journal club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Privação de sono prejudica a consolidação da memória pela fagocitose de sinapses pela micróglia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600200" algn="l"/>
                <a:tab pos="5120640" algn="l"/>
                <a:tab pos="6400800" algn="l"/>
              </a:tabLst>
            </a:pPr>
            <a:r>
              <a:rPr lang="pt-BR" altLang="en-US">
                <a:solidFill>
                  <a:srgbClr val="5F6B78"/>
                </a:solidFill>
              </a:rPr>
              <a:t>Original</a:t>
            </a:r>
            <a:r>
              <a:rPr lang="pt-BR" altLang="en-US" sz="1500"/>
              <a:t>	Sleep deprivation impairs memory consolidation via microglial synapse engulfment</a:t>
            </a:r>
          </a:p>
          <a:p>
            <a:pPr eaLnBrk="1" hangingPunct="1">
              <a:tabLst>
                <a:tab pos="1600200" algn="l"/>
                <a:tab pos="5120640" algn="l"/>
                <a:tab pos="6400800" algn="l"/>
              </a:tabLst>
            </a:pPr>
            <a:r>
              <a:rPr lang="pt-BR" altLang="en-US">
                <a:solidFill>
                  <a:srgbClr val="5F6B78"/>
                </a:solidFill>
              </a:rPr>
              <a:t>Referência</a:t>
            </a:r>
            <a:r>
              <a:rPr lang="pt-BR" altLang="en-US"/>
              <a:t>	Autor A et al. Nome do Periódico, 2026 (artigo fictício)</a:t>
            </a:r>
          </a:p>
          <a:p>
            <a:pPr eaLnBrk="1" hangingPunct="1">
              <a:tabLst>
                <a:tab pos="1600200" algn="l"/>
                <a:tab pos="5120640" algn="l"/>
                <a:tab pos="6400800" algn="l"/>
              </a:tabLst>
            </a:pPr>
            <a:r>
              <a:rPr lang="pt-BR" altLang="en-US">
                <a:solidFill>
                  <a:srgbClr val="5F6B78"/>
                </a:solidFill>
              </a:rPr>
              <a:t>Apresenta</a:t>
            </a:r>
            <a:r>
              <a:rPr lang="pt-BR" altLang="en-US"/>
              <a:t>	Fulana de Tal	</a:t>
            </a:r>
            <a:r>
              <a:rPr lang="pt-BR" altLang="en-US">
                <a:solidFill>
                  <a:srgbClr val="5F6B78"/>
                </a:solidFill>
              </a:rPr>
              <a:t>Data</a:t>
            </a:r>
            <a:r>
              <a:rPr lang="pt-BR" altLang="en-US"/>
              <a:t>	X de outubro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Instruções · este slide fica oculto na apresentação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Como usar este modelo no clube de revista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1  Tempo e slides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Em geral 20–30 min e 12–16 slides. A leitura das figuras ocupa metade do tempo; não traduza o resumo frase por frase.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2"/>
                </a:solidFill>
              </a:rPr>
              <a:t>2  Figuras do artigo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Troque os gráficos ilustrativos pelos recortes das figuras e indique a fonte. Não redesenhe figuras alheias como se fossem suas.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3"/>
                </a:solidFill>
              </a:rPr>
              <a:t>3  Avaliar, não resumir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Os slides de força da evidência e de pontos fortes e limitações fazem a qualidade da apresentação.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6"/>
                </a:solidFill>
              </a:rPr>
              <a:t>4  Trazer para o grupo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Termine com o que o artigo muda no nosso projeto e com perguntas concretas para a discussão.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01 O artigo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Dados do artigo e por que foi escolhido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603504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45920"/>
                <a:gridCol w="4389120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Detalhe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Periódico e ano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Nome do Periódico, 2026 (exemplo)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Grupo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Autor A et al., Instituto de Neurociências, Universidade XX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Modelo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Camundongos; região CA1 do hipocampo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Métodos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Privação de sono, imagem de marcadores sinápticos, testes comportamentais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6903720" y="1737360"/>
            <a:ext cx="4736592" cy="4297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7269480" y="2011680"/>
            <a:ext cx="402336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1800" b="1">
                <a:solidFill>
                  <a:srgbClr val="F2C66D"/>
                </a:solidFill>
              </a:rPr>
              <a:t>Por que este artigo</a:t>
            </a:r>
          </a:p>
          <a:p>
            <a:pPr eaLnBrk="1" hangingPunct="1">
              <a:lnSpc>
                <a:spcPct val="135000"/>
              </a:lnSpc>
              <a:spcBef>
                <a:spcPts val="1400"/>
              </a:spcBef>
            </a:pPr>
            <a:r>
              <a:rPr lang="pt-BR" altLang="en-US" sz="1800">
                <a:solidFill>
                  <a:srgbClr val="FFFFFF"/>
                </a:solidFill>
              </a:rPr>
              <a:t>1. Tem tudo a ver com a nossa linha “sono e plasticidade sináptica”.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pt-BR" altLang="en-US" sz="1800">
                <a:solidFill>
                  <a:srgbClr val="FFFFFF"/>
                </a:solidFill>
              </a:rPr>
              <a:t>2. Propõe um mecanismo celular testável: a micróglia fagocitando sinapses.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pt-BR" altLang="en-US" sz="1800">
                <a:solidFill>
                  <a:srgbClr val="FFFFFF"/>
                </a:solidFill>
              </a:rPr>
              <a:t>3. O método de quantificação de sinapses pode ser usado nos nossos experimentos.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02 A pergunta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Contexto: por que dormir pouco prejudica a memória?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 sz="1700" b="1">
                <a:solidFill>
                  <a:schemeClr val="accent1"/>
                </a:solidFill>
              </a:rPr>
              <a:t>O que se sabe</a:t>
            </a:r>
          </a:p>
          <a:p>
            <a:pPr eaLnBrk="1" hangingPunct="1">
              <a:spcBef>
                <a:spcPts val="0"/>
              </a:spcBef>
            </a:pPr>
            <a:r>
              <a:rPr lang="pt-BR" altLang="en-US" sz="1700"/>
              <a:t>A privação de sono enfraquece a consolidação da memória e reduz as sinapses no hipocampo.</a:t>
            </a:r>
          </a:p>
          <a:p>
            <a:pPr eaLnBrk="1" hangingPunct="1">
              <a:spcBef>
                <a:spcPts val="1400"/>
              </a:spcBef>
            </a:pPr>
            <a:r>
              <a:rPr lang="pt-BR" altLang="en-US" sz="1700" b="1">
                <a:solidFill>
                  <a:schemeClr val="accent5"/>
                </a:solidFill>
              </a:rPr>
              <a:t>O que não se sabe</a:t>
            </a:r>
          </a:p>
          <a:p>
            <a:pPr eaLnBrk="1" hangingPunct="1">
              <a:spcBef>
                <a:spcPts val="0"/>
              </a:spcBef>
            </a:pPr>
            <a:r>
              <a:rPr lang="pt-BR" altLang="en-US" sz="1700"/>
              <a:t>Menos sinapses porque se formam menos, ou porque são removidas? E por qual célula?</a:t>
            </a:r>
          </a:p>
          <a:p>
            <a:pPr eaLnBrk="1" hangingPunct="1">
              <a:spcBef>
                <a:spcPts val="1400"/>
              </a:spcBef>
            </a:pPr>
            <a:r>
              <a:rPr lang="pt-BR" altLang="en-US" sz="1700" b="1">
                <a:solidFill>
                  <a:schemeClr val="accent2"/>
                </a:solidFill>
              </a:rPr>
              <a:t>A pergunta do artigo</a:t>
            </a:r>
          </a:p>
          <a:p>
            <a:pPr eaLnBrk="1" hangingPunct="1">
              <a:spcBef>
                <a:spcPts val="0"/>
              </a:spcBef>
            </a:pPr>
            <a:r>
              <a:rPr lang="pt-BR" altLang="en-US" sz="1700"/>
              <a:t>A fagocitose de sinapses pela micróglia causa o prejuízo de memória?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2498143"/>
            <a:ext cx="6565392" cy="2364634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Figura 1 – Hipótese do artigo (esquema feito por quem apresenta, não é figura original)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Explique a hipótese com um esquema; o prompt já vem pronto.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SciDraw AI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02 A pergunta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Delineamento: da correlação à causalidade em três passos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828800"/>
            <a:ext cx="324612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1031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400" b="1">
                <a:solidFill>
                  <a:schemeClr val="accent1"/>
                </a:solidFill>
              </a:rPr>
              <a:t>Fenômeno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0" y="2194560"/>
            <a:ext cx="868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 b="1">
                <a:solidFill>
                  <a:srgbClr val="5F6B78"/>
                </a:solidFill>
              </a:rPr>
              <a:t>Figura 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1700"/>
              <a:t>Após 6 h sem dormir, cai a densidade sináptica e aumenta a proteína sináptica dentro da micróglia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3867911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288536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288536" y="1828800"/>
            <a:ext cx="324612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08575" y="21031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400" b="1">
                <a:solidFill>
                  <a:schemeClr val="accent2"/>
                </a:solidFill>
              </a:rPr>
              <a:t>Intervenção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83096" y="2194560"/>
            <a:ext cx="868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 b="1">
                <a:solidFill>
                  <a:srgbClr val="5F6B78"/>
                </a:solidFill>
              </a:rPr>
              <a:t>Figura 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08575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1700"/>
              <a:t>Inibir a fagocitose reverte em parte a perda de sinapses e o prejuízo de memória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7607807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8028431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028431" y="1828800"/>
            <a:ext cx="324612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348471" y="21031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400" b="1">
                <a:solidFill>
                  <a:schemeClr val="accent3"/>
                </a:solidFill>
              </a:rPr>
              <a:t>Validação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222992" y="2194560"/>
            <a:ext cx="868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500" b="1">
                <a:solidFill>
                  <a:srgbClr val="5F6B78"/>
                </a:solidFill>
              </a:rPr>
              <a:t>Figura 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48471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1700"/>
              <a:t>Ativar só a fagocitose, sem privar de sono, já reduz a memória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557784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548640" y="5577840"/>
            <a:ext cx="82296" cy="56692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914400" y="5577840"/>
            <a:ext cx="10545775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Lógica  </a:t>
            </a:r>
            <a:r>
              <a:rPr lang="pt-BR" altLang="en-US" sz="1800"/>
              <a:t>Primeiro correlação, depois necessidade, por fim suficiência.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Leitura das figuras · Figura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Fenômeno: menos sinapses e mais sinapses “engolidas” pela micróglia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>
                <a:solidFill>
                  <a:srgbClr val="5F6B78"/>
                </a:solidFill>
              </a:rPr>
              <a:t>Ilustrativo: troque pelo recorte da Figura 2 do artigo e indique “Fonte: Autor et al., periódico, ano”.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Quer redesenhar os dados do artigo num estilo único? Use o SciVis.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28800"/>
            <a:ext cx="3611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O que olhar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194560"/>
            <a:ext cx="36118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pt-BR" altLang="en-US" sz="1600"/>
              <a:t>Sinapses e proteína sináptica na micróglia (controle = 100%).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17520"/>
            <a:ext cx="3611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Comparação-chave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383279"/>
            <a:ext cx="36118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pt-BR" altLang="en-US" sz="1600"/>
              <a:t>Sem sono: sinapses −22%; proteína na micróglia +60%.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06240"/>
            <a:ext cx="3611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O que mostra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72000"/>
            <a:ext cx="36118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pt-BR" altLang="en-US" sz="1600"/>
              <a:t>Perda e fagocitose andam juntas: por ora, só correlação.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13247"/>
            <a:ext cx="3611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600" b="1">
                <a:solidFill>
                  <a:srgbClr val="A86F10"/>
                </a:solidFill>
              </a:rPr>
              <a:t>Força da evidência  </a:t>
            </a:r>
            <a:r>
              <a:rPr lang="pt-BR" altLang="en-US" sz="1600"/>
              <a:t>média (correlação)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Leitura das figuras · Figura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Intervenção: inibir a fagocitose reverte em parte o prejuízo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>
                <a:solidFill>
                  <a:srgbClr val="5F6B78"/>
                </a:solidFill>
              </a:rPr>
              <a:t>Ilustrativo: troque pelo recorte da Figura 3 do artigo e indique “Fonte: Autor et al., periódico, ano”.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Quer redesenhar os dados do artigo num estilo único? Use o SciVis.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28800"/>
            <a:ext cx="3611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O que olhar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194560"/>
            <a:ext cx="36118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pt-BR" altLang="en-US" sz="1600"/>
              <a:t>Acertos dos três grupos em 5 dias de treino.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17520"/>
            <a:ext cx="3611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Comparação-chave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383279"/>
            <a:ext cx="36118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pt-BR" altLang="en-US" sz="1600"/>
              <a:t>Dia 5: ~60% sem sono; ~78% com a inibição, perto do controle.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06240"/>
            <a:ext cx="3611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O que mostra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72000"/>
            <a:ext cx="36118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pt-BR" altLang="en-US" sz="1600"/>
              <a:t>A fagocitose é um elo necessário do prejuízo.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13247"/>
            <a:ext cx="3611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600" b="1">
                <a:solidFill>
                  <a:srgbClr val="A86F10"/>
                </a:solidFill>
              </a:rPr>
              <a:t>Força da evidência  </a:t>
            </a:r>
            <a:r>
              <a:rPr lang="pt-BR" altLang="en-US" sz="1600"/>
              <a:t>forte (intervenção)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Leitura das figuras · Figura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Validação: sem privar de sono, ativar a fagocitose já reduz a memória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>
                <a:solidFill>
                  <a:srgbClr val="5F6B78"/>
                </a:solidFill>
              </a:rPr>
              <a:t>Ilustrativo: troque pelo recorte da Figura 4 do artigo e indique “Fonte: Autor et al., periódico, ano”.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Quer redesenhar os dados do artigo num estilo único? Use o SciVis.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28800"/>
            <a:ext cx="3611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O que olhar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194560"/>
            <a:ext cx="36118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pt-BR" altLang="en-US" sz="1600"/>
              <a:t>Sono normal; um fármaco ativa só a fagocitose.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17520"/>
            <a:ext cx="3611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Comparação-chave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383279"/>
            <a:ext cx="36118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pt-BR" altLang="en-US" sz="1600"/>
              <a:t>Sinapses −19%; acertos de 84% para 63%.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06240"/>
            <a:ext cx="3611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O que mostra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72000"/>
            <a:ext cx="36118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pt-BR" altLang="en-US" sz="1600"/>
              <a:t>Mais fagocitose basta para prejudicar a memória.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13247"/>
            <a:ext cx="3611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600" b="1">
                <a:solidFill>
                  <a:srgbClr val="A86F10"/>
                </a:solidFill>
              </a:rPr>
              <a:t>Força da evidência  </a:t>
            </a:r>
            <a:r>
              <a:rPr lang="pt-BR" altLang="en-US" sz="1600"/>
              <a:t>forte (risco fora do alvo)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04 Avaliação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Conclusões e força da evidência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42915"/>
                <a:gridCol w="3933474"/>
                <a:gridCol w="211802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O que o artigo afirma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Evidência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Força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A privação de sono reduz sinapses no hipocampo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Figura 2: quantificação de marcadores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★★★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A fagocitose microglial é necessária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Figura 3: reversão parcial com inibição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Mais fagocitose basta para prejudicar a memória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Figura 4: ativação isolada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O mecanismo vale para humanos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Especulação na discussão, sem dados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★☆☆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80644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300">
                <a:solidFill>
                  <a:srgbClr val="5F6B78"/>
                </a:solidFill>
              </a:rPr>
              <a:t>★★★ evidência sólida   ★★☆ forte, mas com explicação alternativa   ★☆☆ especulação, sem evidência direta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04 Avaliação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Pontos fortes e limitações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2"/>
                </a:solidFill>
              </a:rPr>
              <a:t>Pontos fortes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>
                <a:solidFill>
                  <a:schemeClr val="dk1"/>
                </a:solidFill>
              </a:rPr>
              <a:t>Lógica experimental completa: correlação → necessidade → suficiência.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pt-BR" altLang="en-US" sz="1800">
                <a:solidFill>
                  <a:schemeClr val="dk1"/>
                </a:solidFill>
              </a:rPr>
              <a:t>Quantificação cuidadosa, com marcadores pré e pós-sinápticos.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pt-BR" altLang="en-US" sz="1800">
                <a:solidFill>
                  <a:schemeClr val="dk1"/>
                </a:solidFill>
              </a:rPr>
              <a:t>Dados de comportamento e de célula se confirmam mutuamente.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5"/>
                </a:solidFill>
              </a:rPr>
              <a:t>Limitações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>
                <a:solidFill>
                  <a:schemeClr val="dk1"/>
                </a:solidFill>
              </a:rPr>
              <a:t>Só machos: diferenças entre sexos desconhecidas.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pt-BR" altLang="en-US" sz="1800">
                <a:solidFill>
                  <a:schemeClr val="dk1"/>
                </a:solidFill>
              </a:rPr>
              <a:t>Inibidor e ativador podem agir fora do alvo; falta validação genética.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pt-BR" altLang="en-US" sz="1800">
                <a:solidFill>
                  <a:schemeClr val="dk1"/>
                </a:solidFill>
              </a:rPr>
              <a:t>A reversão parcial indica outros mecanismos, pouco discutidos.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05 Para o grupo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O que o artigo muda no nosso projeto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Método a adotar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1800"/>
              <a:t>Colocalização de marcadores pré e pós-sinápticos, direto no nosso modelo de sono fragmentado.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Ideia a testar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1800"/>
              <a:t>Medir a fagocitose microglial no nosso modelo e ver se a mudança se repete.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Lacuna a fechar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1800"/>
              <a:t>Usar camundongos com deleção específica na micróglia no lugar do fármaco.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05 Para o grupo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Perguntas para a discussão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600" b="1">
                <a:solidFill>
                  <a:srgbClr val="FFFFFF"/>
                </a:solidFill>
              </a:rPr>
              <a:t>P1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7830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/>
              <a:t>A reversão foi parcial: que outros mecanismos entram? Temos como separá-los?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600" b="1">
                <a:solidFill>
                  <a:srgbClr val="FFFFFF"/>
                </a:solidFill>
              </a:rPr>
              <a:t>P2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11680" y="31546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/>
              <a:t>Qual o risco de efeito fora do alvo? Como desenharíamos o experimento genético?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600" b="1">
                <a:solidFill>
                  <a:srgbClr val="FFFFFF"/>
                </a:solidFill>
              </a:rPr>
              <a:t>P3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11680" y="45262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/>
              <a:t>O mecanismo vale também para a privação de sono crônica?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Obrigado(a)! Vamos discutir?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Autor A et al. Sleep deprivation impairs memory consolidation via microglial synapse engulfment. Nome do Periódico, 2026.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Slide de apoio · oculto na apresentação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Material suplementar e detalhes de método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Figura S1 – (figura suplementar do artigo, com a fonte)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 sz="1700"/>
              <a:t>Figuras suplementares ou detalhes de método que o grupo pode perguntar.</a:t>
            </a:r>
          </a:p>
          <a:p>
            <a:pPr eaLnBrk="1" hangingPunct="1">
              <a:spcBef>
                <a:spcPts val="1400"/>
              </a:spcBef>
            </a:pPr>
            <a:r>
              <a:rPr lang="pt-BR" altLang="en-US" sz="1700">
                <a:solidFill>
                  <a:srgbClr val="5F6B78"/>
                </a:solidFill>
              </a:rPr>
              <a:t>Exemplos: </a:t>
            </a:r>
            <a:r>
              <a:rPr lang="pt-BR" altLang="en-US" sz="1700"/>
              <a:t>como foi a privação de sono, estatística, tamanho amostral.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Grupo de Pesquisa XX · Clube de revista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clube de revista (journal club) · SciDraw AI</dc:title>
  <dc:subject>Clube de revista / journal club (versão exemplo)</dc:subject>
  <dc:creator>SciDraw AI</dc:creator>
  <cp:keywords>SciDraw AI; clube de revista; journal club; apresentação de artigo; modelo de slides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