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이동 세포 수(시야당)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이동 세포 수(시야당)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Malgun Gothic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10초: 과제명과 보고 기간만 말씀드립니다. 모두 아는 사이이니 자기소개는 필요 없습니다.</a:t>
            </a:r>
          </a:p>
          <a:p>
            <a:r>
              <a:t>[팁] 제목의 과제명은 그대로 두고 "X주차"와 날짜만 바꾸면, 교수님이 회차별 진행을 비교하기 쉽습니다.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페이지는 사용 안내로, 숨김 슬라이드로 설정되어 있습니다. 다 읽은 뒤 삭제해도 됩니다.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숫자 세 개와 한 문장으로 이번 주 진행을 정리하고, 마지막에 오늘 가장 논의하고 싶은 질문을 던집니다.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지난 미팅에서 정한 계획을 하나씩 점검합니다. 끝내지 못한 항목은 이유를 바로 말씀드립니다.</a:t>
            </a:r>
          </a:p>
          <a:p>
            <a:r>
              <a:t>[팁] 상태 표시는 편집 가능한 도형입니다. 초록(완료), 호박색(진행 중), 회색(미착수) 표시를 복사해 쓰면 됩니다.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2분: 제목에 결론을 쓰고, 오른쪽을 "결과 → 해석 → 추가 확인" 순서로 설명합니다.</a:t>
            </a:r>
          </a:p>
          <a:p>
            <a:r>
              <a:t>[팁] 현미경 사진은 원본 이미지를 넣고 배율을 표시합니다. AI로 생성하거나 보정하지 않습니다.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30초: 이미지는 보조 근거이며 정량 결과는 앞 페이지에 있습니다. 세 이미지는 같은 배율과 노출 조건으로 맞춥니다.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2분: "현상 → 시도한 것 → 다음 아이디어"를 분명히 해야 다른 분들이 어느 단계가 문제인지 함께 판단할 수 있습니다.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1분: 랩미팅에서 가장 가치 있는 페이지입니다. 항목마다 "누가, 무엇을, 언제"까지 구체적으로 씁니다.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45초: 다음 미팅 전까지 끝낼 수 있는 만큼만 적습니다. 다음 미팅의 4쪽은 이 표로 점검합니다.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오늘 가장 논의하고 싶은 질문을 화면에 남겨 토론을 이끕니다.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[이 페이지] 숨김 페이지입니다. 교수님이 전체 진행 상황을 물으시면 불러옵니다.</a:t>
            </a:r>
          </a:p>
          <a:p/>
          <a:p>
            <a:r>
              <a:t>SciDraw AI 연구 템플릿 · sci-draw.com/ko · 예시판: 과제와 데이터는 모두 가상이며, 페이지별 작성 방법을 보여 주기 위한 것입니다.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학교 로고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학위논문 심사 발표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논문 제목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장 제목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아이콘을 클릭하여 그림 삽입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그림 설명: 그림이 보여 주는 내용을 한 문장으로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장 · 소제목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제목을 입력하십시오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/>
              <a:t>감사합니다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텍스트를 입력하십시오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ko-K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QR 코드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논문 / 연구실 홈페이지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제목 스타일 편집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>마스터 텍스트 스타일 편집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ko-K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ko-K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ko/sci-vis?utm_source=template&amp;utm_medium=pptx&amp;utm_campaign=lab-meeting-ko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랩미팅 진행 상황 보고 · X주차 · 이번 주 진행 상황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METTL3의 간암세포 이동 조절 기전 연구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발표자</a:t>
            </a:r>
            <a:r>
              <a:rPr lang="ko-KR" altLang="en-US"/>
              <a:t>	홍길동(박사과정 2년차)	</a:t>
            </a:r>
            <a:r>
              <a:rPr lang="ko-KR" altLang="en-US">
                <a:solidFill>
                  <a:srgbClr val="5F6B78"/>
                </a:solidFill>
              </a:rPr>
              <a:t>지도교수</a:t>
            </a:r>
            <a:r>
              <a:rPr lang="ko-KR" altLang="en-US"/>
              <a:t>	김○○ 교수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ko-KR" altLang="en-US">
                <a:solidFill>
                  <a:srgbClr val="5F6B78"/>
                </a:solidFill>
              </a:rPr>
              <a:t>보고 기간</a:t>
            </a:r>
            <a:r>
              <a:rPr lang="ko-KR" altLang="en-US"/>
              <a:t>	2026년 X월 X일 – X월 X일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사용 안내 · 슬라이드 쇼에서는 자동으로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랩미팅 보고에 이 템플릿을 쓰는 방법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1  10분 안에 끝내기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랩미팅 진행 보고는 보통 10–15분, 8–10장입니다. 결과 페이지에는 이번에 새로 얻은 데이터만 넣고, 이전 데이터는 대비 페이지로 옮깁니다.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2"/>
                </a:solidFill>
              </a:rPr>
              <a:t>2  지난 계획부터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4쪽에서 지난 미팅에서 정한 계획을 항목별로 점검합니다. 무엇을 했고, 못 했고, 왜 그랬는지. 교수님이 가장 먼저 보시는 페이지입니다.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3"/>
                </a:solidFill>
              </a:rPr>
              <a:t>3  문제는 구체적으로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"실험이 잘 안 됐다"보다 "어디가 이상하고, 무엇을 시도했고, 다음에 무엇을 해 볼지"를 써야 쓸모 있는 조언을 받습니다.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800" b="1">
                <a:solidFill>
                  <a:schemeClr val="accent6"/>
                </a:solidFill>
              </a:rPr>
              <a:t>4  필요한 도움 밝히기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600">
                <a:solidFill>
                  <a:schemeClr val="dk1"/>
                </a:solidFill>
              </a:rPr>
              <a:t>"필요한 도움" 페이지는 구체적으로 씁니다. 시약, 장비 사용 시간, 선배의 경험, 교수님의 결정이 필요한 사항 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이번 주 요약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이번 주 요약: 계획 3건 중 2건 완료, 논의할 문제 1건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>
                <a:solidFill>
                  <a:srgbClr val="5F6B78"/>
                </a:solidFill>
              </a:rPr>
              <a:t>지난 계획 완료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>
                <a:solidFill>
                  <a:srgbClr val="5F6B78"/>
                </a:solidFill>
              </a:rPr>
              <a:t>핵심 신규 결과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>
                <a:solidFill>
                  <a:srgbClr val="5F6B78"/>
                </a:solidFill>
              </a:rPr>
              <a:t>논의할 문제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chemeClr val="accent1"/>
                </a:solidFill>
              </a:rPr>
              <a:t>한 줄 요약  </a:t>
            </a:r>
            <a:r>
              <a:rPr lang="ko-KR" altLang="en-US" sz="1800"/>
              <a:t>METTL3 knockdown 후 간암세포 이동이 약 45% 감소했습니다. 다만 Western blot 내부 대조군 밴드가 불안정해 먼저 해결이 필요합니다.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A86F10"/>
                </a:solidFill>
              </a:rPr>
              <a:t>오늘 논의할 것  </a:t>
            </a:r>
            <a:r>
              <a:rPr lang="ko-KR" altLang="en-US" sz="1800"/>
              <a:t>다음 단계로 rescue 실험을 먼저 할까요, 두 번째 세포주에서 먼저 반복할까요?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지난 계획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지난 계획 점검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 b="1">
                <a:solidFill>
                  <a:srgbClr val="FFFFFF"/>
                </a:solidFill>
              </a:rPr>
              <a:t>완료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48840" y="1892807"/>
            <a:ext cx="8778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/>
              <a:t>METTL3 안정 knockdown 세포주 구축(HepG2)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2368296"/>
            <a:ext cx="8778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>
                <a:solidFill>
                  <a:srgbClr val="5F6B78"/>
                </a:solidFill>
              </a:rPr>
              <a:t>qPCR로 knockdown 효율 약 78% 확인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 b="1">
                <a:solidFill>
                  <a:srgbClr val="FFFFFF"/>
                </a:solidFill>
              </a:rPr>
              <a:t>완료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48840" y="3218688"/>
            <a:ext cx="8778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/>
              <a:t>Transwell 이동 실험, 생물학적 반복 3회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48840" y="3694176"/>
            <a:ext cx="8778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>
                <a:solidFill>
                  <a:srgbClr val="5F6B78"/>
                </a:solidFill>
              </a:rPr>
              <a:t>완료, 결과는 5쪽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051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300" b="1">
                <a:solidFill>
                  <a:srgbClr val="FFFFFF"/>
                </a:solidFill>
              </a:rPr>
              <a:t>진행 중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48840" y="4544568"/>
            <a:ext cx="8778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 b="1"/>
              <a:t>Western blot으로 하위 단백질 발현 확인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148840" y="5020055"/>
            <a:ext cx="8778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600">
                <a:solidFill>
                  <a:srgbClr val="5F6B78"/>
                </a:solidFill>
              </a:rPr>
              <a:t>내부 대조군 밴드 불안정, 결과 보류(7쪽)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이번 주 결과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METTL3 knockdown 후 HepG2 세포 이동 약 45% 감소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>
                <a:solidFill>
                  <a:srgbClr val="5F6B78"/>
                </a:solidFill>
              </a:rPr>
              <a:t>그림 1. Transwell 이동 실험, 24시간(예시 데이터, 평균 ± 표준편차, 생물학적 반복 3회)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200" b="1">
                <a:solidFill>
                  <a:schemeClr val="accent2"/>
                </a:solidFill>
              </a:rPr>
              <a:t>✦ </a:t>
            </a:r>
            <a:r>
              <a:rPr lang="ko-KR" altLang="en-US" sz="1200">
                <a:solidFill>
                  <a:srgbClr val="5F6B78"/>
                </a:solidFill>
              </a:rPr>
              <a:t>"데이터 편집"으로 수치를 바꾸거나 원 계수값을 SciVis에서 그립니다.</a:t>
            </a:r>
            <a:r>
              <a:rPr lang="ko-KR" altLang="en-US" sz="1200" b="1">
                <a:solidFill>
                  <a:schemeClr val="accent1"/>
                </a:solidFill>
                <a:hlinkClick r:id="rId3"/>
              </a:rPr>
              <a:t>  SciVis에서 열기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56616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ko-KR" altLang="en-US" sz="1600" b="1">
                <a:solidFill>
                  <a:schemeClr val="accent1"/>
                </a:solidFill>
              </a:rPr>
              <a:t>결과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1600"/>
              <a:t>독립된 shRNA 두 개 모두 이동 세포 수를 42–45% 줄였습니다(P &lt; 0.01).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ko-KR" altLang="en-US" sz="1600" b="1">
                <a:solidFill>
                  <a:schemeClr val="accent1"/>
                </a:solidFill>
              </a:rPr>
              <a:t>해석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1600"/>
              <a:t>METTL3가 간암세포 이동을 촉진할 가능성이 있으며, 두 shRNA의 결과가 같아 off-target 가능성은 낮습니다.</a:t>
            </a:r>
          </a:p>
          <a:p>
            <a:pPr eaLnBrk="1" hangingPunct="1">
              <a:lnSpc>
                <a:spcPct val="135000"/>
              </a:lnSpc>
              <a:spcBef>
                <a:spcPts val="1600"/>
              </a:spcBef>
            </a:pPr>
            <a:r>
              <a:rPr lang="ko-KR" altLang="en-US" sz="1600" b="1">
                <a:solidFill>
                  <a:srgbClr val="A86F10"/>
                </a:solidFill>
              </a:rPr>
              <a:t>추가 확인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ko-KR" altLang="en-US" sz="1600"/>
              <a:t>증식 변화가 이동 계수에 영향을 주는지(CCK-8 동시 진행 필요).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이번 주 결과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대표 이미지: Transwell crystal violet 염색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원본 현미경 이미지 삽입
(삽입 → 그림)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원본 현미경 이미지 삽입
(삽입 → 그림)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원본 현미경 이미지 삽입
(삽입 → 그림)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400">
                <a:solidFill>
                  <a:srgbClr val="5F6B78"/>
                </a:solidFill>
              </a:rPr>
              <a:t>배율과 스케일 바를 표시합니다. 예: ×100, 스케일 바 100 μm.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문제와 논의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부딪힌 문제: Western blot 내부 대조군 밴드 불안정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622316"/>
                <a:gridCol w="5446349"/>
                <a:gridCol w="30257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상황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결과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현상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같은 막에서 GAPDH 밴드 농도가 레인마다 약 2배 차이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정량 불가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시도 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BCA로 단백질 농도 재측정, 웰당 20 μg으로 통일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차이 여전함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시도 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전사 버퍼 새로 제조, 전사 시간 90분으로 연장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약간 개선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다음 아이디어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total protein staining을 내부 대조군으로 사용, 또는 β-actin 항체 교체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의견 부탁드립니다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문제와 논의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필요한 도움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900" b="1">
                <a:solidFill>
                  <a:srgbClr val="FFFFFF"/>
                </a:solidFill>
              </a:rPr>
              <a:t>결정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97480" y="17830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/>
              <a:t>다음 단계로 rescue 실험(METTL3 과발현)을 먼저 할지, Huh7 세포에서 먼저 반복할지 정해 주시면 좋겠습니다.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900" b="1">
                <a:solidFill>
                  <a:srgbClr val="FFFFFF"/>
                </a:solidFill>
              </a:rPr>
              <a:t>경험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97480" y="31546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/>
              <a:t>total protein staining을 내부 대조군으로 써 본 분이 계시면 구체적인 절차를 여쭙고 싶습니다.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8288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ko-KR" altLang="en-US" sz="1900" b="1">
                <a:solidFill>
                  <a:srgbClr val="FFFFFF"/>
                </a:solidFill>
              </a:rPr>
              <a:t>장비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97480" y="4526280"/>
            <a:ext cx="87169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ko-KR" altLang="en-US" sz="1900"/>
              <a:t>다음 주 화요일·목요일에 공초점 현미경을 각각 2시간 정도 쓰고 싶습니다.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다음 계획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다음 계획(다음 랩미팅까지)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할 일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완료 예정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산출물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내부 대조군 문제 해결 후 Western blot 재실험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X+1주차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하위 단백질 정량 결과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CCK-8 증식 실험으로 증식 영향 배제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X+1주차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증식 곡선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오늘 논의 결과에 따라 rescue 실험 또는 Huh7 반복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X+2주차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이동 실험 결과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ko-KR" altLang="en-US" sz="1800" b="1">
                <a:solidFill>
                  <a:srgbClr val="5F6B78"/>
                </a:solidFill>
              </a:rPr>
              <a:t>장기 일정  </a:t>
            </a:r>
            <a:r>
              <a:rPr lang="ko-KR" altLang="en-US" sz="1800"/>
              <a:t>X+6주차까지 기전 파트 실험을 모두 마치고 논문 초고 작성을 시작합니다.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감사합니다. 조언 부탁드립니다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오늘 논의할 것: rescue 실험과 두 번째 세포주, 무엇부터 할까요?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대비 페이지 · 슬라이드 쇼에서 숨겨집니다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/>
              <a:t>과제 전체 진행 현황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ko-KR" altLang="en-US"/>
              <a:t>○○ 연구실 · 랩미팅 진행 상황 보고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ko-K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36049"/>
                <a:gridCol w="2319741"/>
                <a:gridCol w="45386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연구 내용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상태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rgbClr val="FFFFFF"/>
                          </a:solidFill>
                        </a:rPr>
                        <a:t>비고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간암 조직에서 METTL3 발현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완료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X−8주차 랩미팅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knockdown이 이동·침윤에 미치는 영향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진행 중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이동 완료, 침윤 예정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하위 표적 유전자 탐색(MeRIP-seq)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미착수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시료 동결 보관 중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 b="1">
                          <a:solidFill>
                            <a:schemeClr val="dk1"/>
                          </a:solidFill>
                        </a:rPr>
                        <a:t>동물 실험 검증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미착수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ko-KR" altLang="en-US" sz="1500">
                          <a:solidFill>
                            <a:schemeClr val="dk1"/>
                          </a:solidFill>
                        </a:rPr>
                        <a:t>X+10주차 예정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algun Gothic"/>
        <a:cs typeface=""/>
        <a:font script="Hang" typeface="Malgun Gothic"/>
      </a:majorFont>
      <a:minorFont>
        <a:latin typeface="Arial"/>
        <a:ea typeface="Malgun Gothic"/>
        <a:cs typeface=""/>
        <a:font script="Hang" typeface="Malgun 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랩미팅 진행 보고 PPT 템플릿 · SciDraw AI</dc:title>
  <dc:subject>랩미팅 진행 상황 보고 템플릿(예시판)</dc:subject>
  <dc:creator>SciDraw AI</dc:creator>
  <cp:keywords>SciDraw AI; 랩미팅; 진행 상황 보고; 연구실 미팅; PPT 템플릿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