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対照群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4週</c:v>
                </c:pt>
                <c:pt idx="1">
                  <c:v>8週</c:v>
                </c:pt>
                <c:pt idx="2">
                  <c:v>12週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高脂肪食群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4週</c:v>
                </c:pt>
                <c:pt idx="1">
                  <c:v>8週</c:v>
                </c:pt>
                <c:pt idx="2">
                  <c:v>12週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肝臓TG（mg/g）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その他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対照群</c:v>
                </c:pt>
                <c:pt idx="1">
                  <c:v>高脂肪食群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相対存在比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抱合型胆汁酸の割合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対照群</c:v>
                </c:pt>
                <c:pt idx="1">
                  <c:v>高脂肪食群</c:v>
                </c:pt>
                <c:pt idx="2">
                  <c:v>高脂肪食＋アゴニスト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総胆汁酸に占める割合（%）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Yu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研究ポスターテンプレート · 結果重視 · A0 縦（841 × 1189 mm） · 配色：ネイビー</a:t>
            </a:r>
          </a:p>
          <a:p>
            <a:r>
              <a:t>記入例版：研究内容とデータはすべて架空です。2ページ目は使い方で、印刷は1ページ目のみ行います。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校章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QRコード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論文・研究室ページ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ja-JP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ja/ai-drawing?prompt=poster-background&amp;utm_source=template&amp;utm_medium=pptx&amp;utm_campaign=poster-spotlight-ja&amp;utm_content=spotlight-background" TargetMode="External"/><Relationship Id="rId3" Type="http://schemas.openxmlformats.org/officeDocument/2006/relationships/hyperlink" Target="https://sci-draw.com/ja/ai-drawing?prompt=poster-mechanism&amp;utm_source=template&amp;utm_medium=pptx&amp;utm_campaign=poster-spotlight-ja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ja-JP" altLang="en-US">
                <a:solidFill>
                  <a:schemeClr val="accent4"/>
                </a:solidFill>
              </a:rPr>
              <a:t>校章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ja-JP" altLang="en-US">
                <a:solidFill>
                  <a:schemeClr val="accent4"/>
                </a:solidFill>
              </a:rPr>
              <a:t>校章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ja-JP" altLang="en-US" sz="8800" b="1">
                <a:solidFill>
                  <a:srgbClr val="FFFFFF"/>
                </a:solidFill>
              </a:rPr>
              <a:t>高脂肪食による腸内細菌叢の乱れは胆汁酸–FXR軸を介して脂肪肝を促す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4000">
                <a:solidFill>
                  <a:srgbClr val="FFFFFF"/>
                </a:solidFill>
              </a:rPr>
              <a:t>○山田 XX¹、佐藤 XX¹、鈴木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3000">
                <a:solidFill>
                  <a:srgbClr val="C9D6E8"/>
                </a:solidFill>
              </a:rPr>
              <a:t>¹ ○○大学大学院 農学研究科　² ○○大学医学部附属病院 消化器内科　* 責任著者：name@university.ac.jp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200">
                <a:solidFill>
                  <a:srgbClr val="5F6B78"/>
                </a:solidFill>
              </a:rPr>
              <a:t>SciDraw AI 研究ポスターテンプレート · sci-draw.com　｜　記入例版：研究内容とデータはすべて架空で、レイアウトを示すためのものです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4000" b="1">
                <a:solidFill>
                  <a:srgbClr val="F2C66D"/>
                </a:solidFill>
              </a:rPr>
              <a:t>主な結果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6000" b="1">
                <a:solidFill>
                  <a:srgbClr val="FFFFFF"/>
                </a:solidFill>
              </a:rPr>
              <a:t>高脂肪食は「細菌叢–胆汁酸–FXR」軸を介して肝臓の脂肪蓄積を促す。FXRシグナルの回復で肝臓TGは約32%減少。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8246" y="8302751"/>
            <a:ext cx="7887324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結果1：肝臓の脂肪が増え続ける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図3　肝臓トリグリセリド（例示データ、平均 ± 標準偏差、n = 10）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結果2：細菌叢組成の変化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6430752"/>
          <a:ext cx="7927848" cy="560324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2308312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図4　門レベルの細菌叢組成（例示データ）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結果3：胆汁酸組成の変化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6430752"/>
          <a:ext cx="7927848" cy="52069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図5　血清中の抱合型胆汁酸の割合（例示データ、平均 ± 標準偏差）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49147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脂肪性肝疾患は高脂肪食と深く関わる。腸内細菌叢は胆汁酸を介して肝臓の代謝に影響するが、因果の流れは不明である。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539522"/>
            <a:ext cx="9025128" cy="451341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539522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53952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目的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1129562"/>
            <a:ext cx="7927848" cy="23747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600"/>
              <a:t>検証：細菌叢の乱れは胆汁酸–FXR経路を介して肝臓の脂肪蓄積を促すか？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4738733"/>
            <a:ext cx="9025128" cy="62355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4738733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473873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方法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328773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群構成　</a:t>
            </a:r>
            <a:r>
              <a:rPr lang="ja-JP" altLang="en-US" sz="3200"/>
              <a:t>対照・高脂肪食・高脂肪食＋FXRアゴニストの3群（n = 10、12週間）。糞便移植も実施。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ja-JP" altLang="en-US" sz="3200" b="1">
                <a:solidFill>
                  <a:schemeClr val="accent1"/>
                </a:solidFill>
              </a:rPr>
              <a:t>測定　</a:t>
            </a:r>
            <a:r>
              <a:rPr lang="ja-JP" altLang="en-US" sz="3200"/>
              <a:t>16S rRNA解析、胆汁酸定量、肝臓TG、FXR経路の発現。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68666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考察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200"/>
              <a:t>糞便移植で胆汁酸の変化と脂肪蓄積が再現され、細菌叢の変化は上流の原因と考えられる。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491428"/>
            <a:ext cx="9025128" cy="948283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49142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4914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結論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3081468"/>
            <a:ext cx="7927848" cy="73441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ja-JP" altLang="en-US" sz="3600"/>
              <a:t>1．高脂肪食は細菌叢を乱し、胆汁酸組成を変える。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ja-JP" altLang="en-US" sz="3600"/>
              <a:t>2．抱合型胆汁酸の増加は肝臓のFXRシグナルを弱める。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ja-JP" altLang="en-US" sz="3600"/>
              <a:t>3．FXRシグナルの回復で脂肪蓄積は一部改善する。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6832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参考文献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ja-JP" altLang="en-US" sz="2200">
                <a:solidFill>
                  <a:srgbClr val="5F6B78"/>
                </a:solidFill>
              </a:rPr>
              <a:t>[1] 著者A，著者B：論文題目，誌名，Vol.X，pp.XX–XX，20XX．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2200">
                <a:solidFill>
                  <a:srgbClr val="5F6B78"/>
                </a:solidFill>
              </a:rPr>
              <a:t>[2] 著者A，著者B：論文題目，誌名，Vol.X，pp.XX–XX，20XX．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ja-JP" altLang="en-US" sz="2200">
                <a:solidFill>
                  <a:srgbClr val="5F6B78"/>
                </a:solidFill>
              </a:rPr>
              <a:t>[3] 著者A，著者B：論文題目，誌名，Vol.X，pp.XX–XX，20XX．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308038"/>
            <a:ext cx="9025128" cy="8666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30803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3080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ja-JP" altLang="en-US" sz="4000" b="1">
                <a:solidFill>
                  <a:srgbClr val="FFFFFF"/>
                </a:solidFill>
              </a:rPr>
              <a:t>謝辞・連絡先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400">
                <a:solidFill>
                  <a:schemeClr val="accent4"/>
                </a:solidFill>
              </a:rPr>
              <a:t>QRコードを挿入：論文・研究室ページ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50411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2400">
                <a:solidFill>
                  <a:srgbClr val="5F6B78"/>
                </a:solidFill>
              </a:rPr>
              <a:t>本研究はJSPS科研費（JPXXXXXXXX）の助成を受けた。連絡先：name@university.ac.jp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7040" b="1">
                <a:solidFill>
                  <a:srgbClr val="FFFFFF"/>
                </a:solidFill>
              </a:rPr>
              <a:t>使い方（このページは印刷しません）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サイズ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A0 縦（841 × 1189 mm）。ほかのサイズが必要な場合は該当するファイルをダウンロードしてください。ページを拡大・縮小すると文字の比率が崩れます。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文字サイズ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タイトル約88 pt、見出し約40 pt、本文約32 pt、図の説明約24 pt。1–2 m離れても本文が読めます。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配色の変更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色はすべてテーマの配色に結び付けてあります。デザイン → バリエーション → 配色 で一括変更できます。ほかのプリセット配色のファイルもダウンロードできます。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内容の差し替え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研究内容とデータは架空の例です。グラフと表はPowerPointのネイティブオブジェクトで、グラフは右クリック →「データの編集」で数値を変更できます。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図の挿入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記入例の図は右クリック →「図の変更」で差し替えます。点線の枠は枠を削除してから、フロー図やQRコードを挿入します。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ja-JP" altLang="en-US" sz="3200" b="1">
                <a:solidFill>
                  <a:schemeClr val="accent1"/>
                </a:solidFill>
              </a:rPr>
              <a:t>印刷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ja-JP" altLang="en-US" sz="3200"/>
              <a:t>ファイル → エクスポート → PDFで書き出し、印刷は1ページ目のみ指定します。印刷業者には仕上がりサイズを伝えてください。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3200" b="1">
                <a:solidFill>
                  <a:schemeClr val="accent2"/>
                </a:solidFill>
              </a:rPr>
              <a:t>記入例の図のプロンプト（リンクを開くとSciDraw AIに入力済みで表示されます）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ja-JP" altLang="en-US" sz="2400" b="1"/>
              <a:t>研究背景の模式図　</a:t>
            </a:r>
            <a:r>
              <a:rPr lang="ja-JP" altLang="en-US" sz="2400" b="1">
                <a:solidFill>
                  <a:schemeClr val="accent1"/>
                </a:solidFill>
                <a:hlinkClick r:id="rId2"/>
              </a:rPr>
              <a:t>SciDraw AIで開く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ja-JP" altLang="en-US" sz="2400">
                <a:solidFill>
                  <a:srgbClr val="5F6B78"/>
                </a:solidFill>
              </a:rPr>
              <a:t>「腸–肝軸」の研究背景を示す模式図を描いてください。フラットなベクタースタイル、白背景、濃紺と青緑を基調に、琥珀色を少しだけアクセントに使います。左から右へ4つの段階を矢印でつなぎます：①「高脂肪食」；②「腸内細菌叢の乱れ」（有用菌の減少と日和見菌の増加を小さなアイコンで表す）；③「胆汁酸組成の変化」；④「門脈」を通って肝臓へ運ばれ、「肝細胞の脂肪蓄積」が起こる。左側に腸と腸内細菌、右側に肝臓と拡大した肝細胞（内部に脂肪滴）を描きます。ラベルはこの5つの日本語だけにし、各ラベルは一度だけ、短く大きくはっきりと。図中にタイトルは入れないでくださ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ja-JP" altLang="en-US" sz="2400" b="1"/>
              <a:t>機序モデル図　</a:t>
            </a:r>
            <a:r>
              <a:rPr lang="ja-JP" altLang="en-US" sz="2400" b="1">
                <a:solidFill>
                  <a:schemeClr val="accent1"/>
                </a:solidFill>
                <a:hlinkClick r:id="rId3"/>
              </a:rPr>
              <a:t>SciDraw AIで開く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ja-JP" altLang="en-US" sz="2400">
                <a:solidFill>
                  <a:srgbClr val="5F6B78"/>
                </a:solidFill>
              </a:rPr>
              <a:t>機序モデル図を描いてください。フラットなベクタースタイル、白背景、濃紺・青緑・琥珀色の配色。画面は上下2段です。上段「腸」：「高脂肪食」→「腸内細菌叢の乱れ」→「BSH活性の低下」→「抱合型胆汁酸の増加」。下段「肝細胞」：「FXR活性化の低下」→「SHP発現の低下」→「SREBP-1cの上昇」→「脂肪酸合成の増加」→「脂肪滴の蓄積」。上段と下段は下向きの矢印1本でつなぎ、「門脈」と表示します。矢印はすべて濃紺で「促進・誘導」を表し、抑制記号や凡例は描かないでください。ラベルは日本語で各1回だけ、図中にタイトルは入れないでくださ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Yu Gothic"/>
        <a:cs typeface=""/>
        <a:font script="Jpan" typeface="Yu Gothic"/>
      </a:majorFont>
      <a:minorFont>
        <a:latin typeface="Arial"/>
        <a:ea typeface="Yu Gothic"/>
        <a:cs typeface=""/>
        <a:font script="Jpan" typeface="Yu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研究ポスターテンプレート（結果重視、A0 縦（841 × 1189 mm））· SciDraw AI</dc:title>
  <dc:subject/>
  <dc:creator>SciDraw AI</dc:creator>
  <cp:keywords>SciDraw AI; 研究ポスター; 学会ポスター; ポスター発表; poster; PPTテンプレート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