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Cellule migrate per campo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Cellule migrate per campo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(10 secondi): progetto e periodo. Tutti ti conoscono: niente presentazioni.</a:t>
            </a:r>
          </a:p>
          <a:p>
            <a:r>
              <a:t>Suggerimento: il titolo del progetto resta lo stesso da una riunione all’altra; cambiano solo la settimana e le date, così la PI confronta facilmente gli aggiornamenti.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istruzioni, nascosta durante la presentazione. Dopo averla letta puoi eliminarla.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tre numeri e una frase per tutto l’aggiornamento, poi la domanda che vuoi discutere oggi.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voce per voce, il piano deciso l’ultima volta. Se qualcosa non è fatto, di’ subito perché.</a:t>
            </a:r>
          </a:p>
          <a:p>
            <a:r>
              <a:t>Suggerimento: le etichette di stato sono forme modificabili: copia quella verde (fatto), ambra (in corso) o grigia (da iniziare).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 minuti): il titolo è la conclusione; a destra, «risultato → interpretazione → da verificare».</a:t>
            </a:r>
          </a:p>
          <a:p>
            <a:r>
              <a:t>Suggerimento: le foto al microscopio vanno inserite come immagini originali con l’ingrandimento, mai generate o ritoccate con l’IA.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le immagini sono solo a supporto, la quantificazione è nella slide precedente. Stesso ingrandimento e stessa esposizione per le tre.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 minuti): «osservazione → che cosa ho provato → prossima idea». Solo così gli altri capiscono in quale passaggio sta il problema.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è la slide più utile della riunione. Ogni richiesta deve dire chi, che cosa e quando.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un piano realizzabile entro la prossima riunione. La volta prossima la slide 4 partirà da questa tabella.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Lascia sullo schermo la domanda di oggi per avviare la discussione.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nascosta. Richiamala se la PI chiede a che punto è il progetto nel complesso.</a:t>
            </a:r>
          </a:p>
          <a:p/>
          <a:p>
            <a:r>
              <a:t>SciDraw AI · modelli per la ricerca · sci-draw.com · Versione di esempio: progetto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Riunione di gruppo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Progetto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it/sci-vis?utm_source=template&amp;utm_medium=pptx&amp;utm_campaign=lab-meeting-it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Riunione di gruppo – stato di avanzamento · Settimana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METTL3 e migrazione delle cellule di epatocarcinoma: aggiornamento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475488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50000"/>
              </a:lnSpc>
              <a:tabLst>
                <a:tab pos="1600200" algn="l"/>
                <a:tab pos="5394960" algn="l"/>
                <a:tab pos="649224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Presenta</a:t>
            </a:r>
            <a:r>
              <a:rPr lang="it-IT" altLang="en-US" sz="1700"/>
              <a:t>	Nome Cognome (dottoranda, 2° anno)	</a:t>
            </a:r>
            <a:r>
              <a:rPr lang="it-IT" altLang="en-US" sz="1700">
                <a:solidFill>
                  <a:srgbClr val="5F6B78"/>
                </a:solidFill>
              </a:rPr>
              <a:t>PI</a:t>
            </a:r>
            <a:r>
              <a:rPr lang="it-IT" altLang="en-US" sz="1700"/>
              <a:t>	Prof.ssa Nome Cognome</a:t>
            </a:r>
          </a:p>
          <a:p>
            <a:pPr eaLnBrk="1" hangingPunct="1">
              <a:lnSpc>
                <a:spcPct val="150000"/>
              </a:lnSpc>
              <a:tabLst>
                <a:tab pos="1600200" algn="l"/>
                <a:tab pos="5394960" algn="l"/>
                <a:tab pos="649224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Periodo</a:t>
            </a:r>
            <a:r>
              <a:rPr lang="it-IT" altLang="en-US" sz="1700"/>
              <a:t>	dal X al X ottobre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Istruzioni · slide nascosta durante la presentazione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Come usare questo modello per la riunione di gruppo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1  In 10 minuti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Un aggiornamento dura di solito 10–15 minuti e 8–10 slide. Nei risultati solo i dati nuovi; quelli vecchi nelle slide di riserva.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2  Parti dal piano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La slide 4 confronta voce per voce il piano della volta scorsa: fatto, non fatto, perché. È la prima che la PI guarda.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3"/>
                </a:solidFill>
              </a:rPr>
              <a:t>3  Problemi concreti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«Che cosa non va, che cosa ho provato, che cosa vorrei provare» porta consigli utili; «l’esperimento non funziona» no.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6"/>
                </a:solidFill>
              </a:rPr>
              <a:t>4  Chiedi aiuto preciso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Nella slide sull’aiuto sii specifica: reagenti, ore allo strumento, l’esperienza di un collega o una decisione della PI.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Sintesi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500" lang="it-IT" altLang="en-US"/>
              <a:t>In sintesi: 2 punti del piano su 3, un problema da discutere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Punti del piano completati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Risultato nuovo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Problema da discutere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Il punto  </a:t>
            </a:r>
            <a:r>
              <a:rPr lang="it-IT" altLang="en-US" sz="1800"/>
              <a:t>Silenziando METTL3 la migrazione cala del 45% circa; ma nel Western blot il controllo di caricamento è instabile e va risolto prima.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A86F10"/>
                </a:solidFill>
              </a:rPr>
              <a:t>Da decidere oggi  </a:t>
            </a:r>
            <a:r>
              <a:rPr lang="it-IT" altLang="en-US" sz="1800"/>
              <a:t>Prima l’esperimento di rescue o prima la seconda linea cellulare?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Piano precedente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Il piano della scorsa riunione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18872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1887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 b="1">
                <a:solidFill>
                  <a:srgbClr val="FFFFFF"/>
                </a:solidFill>
              </a:rPr>
              <a:t>Fatto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1892807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/>
              <a:t>Linea HepG2 con silenziamento stabile di METTL3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" y="236829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Efficienza verificata in qPCR: 78% circa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18872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1887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 b="1">
                <a:solidFill>
                  <a:srgbClr val="FFFFFF"/>
                </a:solidFill>
              </a:rPr>
              <a:t>Fatto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000" y="321868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/>
              <a:t>Saggio di migrazione Transwell, 3 repliche biologiche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86000" y="369417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Fatto, risultati a slide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18872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1887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 b="1">
                <a:solidFill>
                  <a:srgbClr val="FFFFFF"/>
                </a:solidFill>
              </a:rPr>
              <a:t>In corso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86000" y="454456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/>
              <a:t>Western blot delle proteine a valle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86000" y="5020055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600">
                <a:solidFill>
                  <a:srgbClr val="5F6B78"/>
                </a:solidFill>
              </a:rPr>
              <a:t>Controllo di caricamento instabile, dati non utilizzabili (slide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Risultati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Senza METTL3 le HepG2 migrano il 45% in meno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1 – Transwell, 24 h (dati di esempio; media ± DS, 3 repliche biologiche)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Tasto destro → «Modifica dati», o fai il grafico delle conte in SciVis.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 b="1">
                <a:solidFill>
                  <a:schemeClr val="accent1"/>
                </a:solidFill>
              </a:rPr>
              <a:t>Risultato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it-IT" altLang="en-US" sz="1600"/>
              <a:t>Due shRNA indipendenti riducono le cellule migrate del 42–45% (P &lt; 0,01).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600" b="1">
                <a:solidFill>
                  <a:schemeClr val="accent1"/>
                </a:solidFill>
              </a:rPr>
              <a:t>Interpretazione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it-IT" altLang="en-US" sz="1600"/>
              <a:t>METTL3 potrebbe favorire la migrazione; le due shRNA concordano, un effetto off-target è poco probabile.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600" b="1">
                <a:solidFill>
                  <a:srgbClr val="A86F10"/>
                </a:solidFill>
              </a:rPr>
              <a:t>Da verificare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it-IT" altLang="en-US" sz="1600"/>
              <a:t>Se la proliferazione altera la conta (CCK-8 in parallelo).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Risultati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Immagini rappresentative: Transwell, cristalvioletto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Inserisci l’immagine originale
(Inserisci → Immagini)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Inserisci l’immagine originale
(Inserisci → Immagini)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Inserisci l’immagine originale
(Inserisci → Immagini)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Indica ingrandimento e barra di scala, per esempio: 100×, barra 100 μm.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Problemi e discussione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Il problema: controllo di caricamento instabile nel WB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5648065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Che cosa succede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Esito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Osservazione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Bande di GAPDH di intensità diversa sulla stessa membrana, fino a 2 volte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Quantificazione inaffidabile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Provato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Nuovo dosaggio delle proteine (BCA), 20 μg per pozzetto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Differenza invariata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Provato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Tampone di trasferimento fresco, trasferimento allungato a 90 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Lieve miglioramento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Prossima idea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Colorazione delle proteine totali come controllo, o un altro anticorpo β-actina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Chiedo consiglio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Problemi e discussione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Di che cosa ho bisogno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Una decisione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40" y="17830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/>
              <a:t>Prima il rescue (sovraespressione di METTL3) o prima la ripetizione in Huh7?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Esperienza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31546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/>
              <a:t>Qualcuno ha già usato la colorazione delle proteine totali? Vorrei il protocollo.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Strumenti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4640" y="45262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/>
              <a:t>Microscopio confocale: circa 2 ore martedì e giovedì prossimi.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Piano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Piano fino alla prossima riunione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Attività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Entro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Risultato atteso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Risolvere il controllo di caricamento e rifare il WB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Settimana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Proteine a valle quantificate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CCK-8 per escludere l’effetto della proliferazione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Settimana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Curve di proliferazione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Secondo la decisione di oggi: rescue o Huh7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Settimana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Dati di migrazione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5F6B78"/>
                </a:solidFill>
              </a:rPr>
              <a:t>Scadenza a lungo termine  </a:t>
            </a:r>
            <a:r>
              <a:rPr lang="it-IT" altLang="en-US" sz="1800"/>
              <a:t>Settimana X+6: esperimenti sul meccanismo completati, inizio della prima bozza dell’articolo.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Grazie! Commenti e consigli?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Da decidere oggi: prima il rescue o prima la seconda linea cellulare?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nascosta durante la presentazione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Avanzamento complessivo del progetto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Gruppo di ricerca XX · Riunione di gruppo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5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218883"/>
                <a:gridCol w="44377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Parte del progetto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Stato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Note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Espressione di METTL3 nei tessuti di epatocarcinoma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Fatto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Riunione della settimana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Effetto del silenziamento su migrazione e invasione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In corso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Migrazione fatta, invasione da fare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Screening dei geni bersaglio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Da iniziare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Campioni congelati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Validazione in vivo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Da iniziare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Prevista per la settimana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per la riunione di gruppo · SciDraw AI</dc:title>
  <dc:subject>Riunione di gruppo – stato di avanzamento (versione di esempio)</dc:subject>
  <dc:creator>SciDraw AI</dc:creator>
  <cp:keywords>SciDraw AI; riunione di gruppo; lab meeting; stato di avanzamento;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