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Células migradas por campo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plus>
            <c:minus>
              <c:numLit>
                <c:formatCode>General</c:formatCode>
                <c:ptCount val="3"/>
                <c:pt idx="0">
                  <c:v>18</c:v>
                </c:pt>
                <c:pt idx="1">
                  <c:v>14</c:v>
                </c:pt>
                <c:pt idx="2">
                  <c:v>16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sh-NC</c:v>
                </c:pt>
                <c:pt idx="1">
                  <c:v>sh-METTL3 #1</c:v>
                </c:pt>
                <c:pt idx="2">
                  <c:v>sh-METTL3 #2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212</c:v>
                </c:pt>
                <c:pt idx="1">
                  <c:v>118</c:v>
                </c:pt>
                <c:pt idx="2">
                  <c:v>124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Células migradas por campo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(10 s): proyecto y periodo. En la reunión de grupo todos se conocen; no hace falta presentarse.</a:t>
            </a:r>
          </a:p>
          <a:p>
            <a:r>
              <a:t>► Consejo: mantenga el mismo título de proyecto y cambie solo la semana y las fechas; así la dirección puede comparar los informes.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Diapositiva de instrucciones, oculta en la presentación. Puede borrarla cuando la haya leído.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tres cifras y una frase resumen el periodo; termine con la pregunta que más le interesa debatir hoy.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repase una a una las tareas acordadas en la última reunión. Si algo no se hizo, diga por qué; no hace falta esquivarlo.</a:t>
            </a:r>
          </a:p>
          <a:p>
            <a:r>
              <a:t>► Consejo: las etiquetas de estado son formas editables. Copie la verde (hecho), la ámbar (en curso) o la gris (pendiente).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 min): el título es la conclusión; a la derecha, «resultado → interpretación → falta comprobar».</a:t>
            </a:r>
          </a:p>
          <a:p>
            <a:r>
              <a:t>► Consejo: inserte las imágenes de microscopio originales, con el aumento indicado; nunca las genere ni retoque con IA.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(30 s): las imágenes solo ilustran; la cuantificación está en la diapositiva anterior. Use el mismo aumento y la misma exposición en las tres.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 min): explique «qué pasa → qué se ha probado → qué se quiere probar» para que el grupo pueda ver en qué paso está el fallo.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es la diapositiva más útil de la reunión. Cada punto debe decir quién, qué y cuándo.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(45 s): planifique solo lo que pueda estar hecho para la próxima reunión; entonces la diapositiva 4 se contrastará con esta tabla.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deje en pantalla la pregunta que quiere debatir para orientar la discusión.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Diapositiva oculta: ábrala si la dirección pregunta por el estado general del proyecto.</a:t>
            </a:r>
          </a:p>
          <a:p/>
          <a:p>
            <a:r>
              <a:t>Plantillas SciDraw AI para investigación · sci-draw.com · Versión de ejemplo: el proyecto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es/sci-vis?utm_source=template&amp;utm_medium=pptx&amp;utm_campaign=lab-meeting-es&amp;utm_content=result-1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Reunión de grupo · Informe de avances · Semana X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Papel de METTL3 en la migración de células de hepatocarcinoma: avances del periodo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325880" algn="l"/>
                <a:tab pos="512064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Presenta</a:t>
            </a:r>
            <a:r>
              <a:rPr lang="es-ES" altLang="en-US"/>
              <a:t>	XXX XXX (doctoranda, 2.º año)	</a:t>
            </a:r>
            <a:r>
              <a:rPr lang="es-ES" altLang="en-US">
                <a:solidFill>
                  <a:srgbClr val="5F6B78"/>
                </a:solidFill>
              </a:rPr>
              <a:t>Dirección</a:t>
            </a:r>
            <a:r>
              <a:rPr lang="es-ES" altLang="en-US"/>
              <a:t>	Dra. XXX</a:t>
            </a:r>
          </a:p>
          <a:p>
            <a:pPr eaLnBrk="1" hangingPunct="1">
              <a:tabLst>
                <a:tab pos="1325880" algn="l"/>
                <a:tab pos="512064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Periodo</a:t>
            </a:r>
            <a:r>
              <a:rPr lang="es-ES" altLang="en-US"/>
              <a:t>	Del X al X de mes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Instrucciones · esta diapositiva no se muestra en la presentación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Cómo usar esta plantilla en la reunión de grupo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1  En 10 minutos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Un informe de avances dura 10–15 min, con 8–10 diapositivas. En resultados, solo los datos nuevos del periodo; los antiguos, en la reserva.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2"/>
                </a:solidFill>
              </a:rPr>
              <a:t>2  Primero, el plan anterior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La diapositiva 4 repasa punto por punto el plan de la última reunión: qué se hizo, qué no y por qué. Es la primera que mira la dirección.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3"/>
                </a:solidFill>
              </a:rPr>
              <a:t>3  Problemas concretos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Explique qué falla, qué ha probado ya y qué quiere probar ahora. «El experimento no sale» no ayuda a nadie a darle una buena idea.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6"/>
                </a:solidFill>
              </a:rPr>
              <a:t>4  Pedir ayuda concreta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En «Qué necesito», sea preciso: un reactivo, horas de un equipo, la experiencia de alguien del grupo o una decisión de la dirección.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Resumen del periodo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Resumen: 2 de 3 tareas hechas y 1 problema para debatir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2"/>
                </a:solidFill>
              </a:rPr>
              <a:t>2 /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Tareas del plan cumplidas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Resultado nuevo clave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15544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rgbClr val="A86F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1874519"/>
            <a:ext cx="284469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rgbClr val="A86F10"/>
                </a:solidFill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84469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Problema para debatir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6118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3611880"/>
            <a:ext cx="82296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3611880"/>
            <a:ext cx="1054577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Avance en una frase  </a:t>
            </a:r>
            <a:r>
              <a:rPr lang="es-ES" altLang="en-US" sz="1800"/>
              <a:t>Al silenciar METTL3, la migración baja un 45 %; pero el control de carga del western blot es inestable y hay que resolverlo primero.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983480"/>
            <a:ext cx="11094415" cy="105156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548640" y="4983480"/>
            <a:ext cx="82296" cy="105156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914400" y="4983480"/>
            <a:ext cx="10545775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A86F10"/>
                </a:solidFill>
              </a:rPr>
              <a:t>Para debatir hoy  </a:t>
            </a:r>
            <a:r>
              <a:rPr lang="es-ES" altLang="en-US" sz="1800"/>
              <a:t>¿Hacemos antes el experimento de rescate o repetimos en una segunda línea celular?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Plan anterior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Cumplimiento del plan de la última reunión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822959" y="2148840"/>
            <a:ext cx="114300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4884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 b="1">
                <a:solidFill>
                  <a:srgbClr val="FFFFFF"/>
                </a:solidFill>
              </a:rPr>
              <a:t>Hecho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40280" y="1892807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/>
              <a:t>Línea estable con METTL3 silenciado (HepG2)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40280" y="236829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qPCR: eficiencia de silenciamiento del 78 %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0896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822959" y="3474720"/>
            <a:ext cx="1143000" cy="38404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22959" y="347472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 b="1">
                <a:solidFill>
                  <a:srgbClr val="FFFFFF"/>
                </a:solidFill>
              </a:rPr>
              <a:t>Hecho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40280" y="321868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/>
              <a:t>Ensayo de migración en Transwell, 3 réplicas biológicas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240280" y="3694176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Hecho; resultados en la diapositiva 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434840"/>
            <a:ext cx="11094415" cy="11155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22959" y="4800600"/>
            <a:ext cx="1143000" cy="38404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22959" y="4800600"/>
            <a:ext cx="11430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300" b="1">
                <a:solidFill>
                  <a:srgbClr val="FFFFFF"/>
                </a:solidFill>
              </a:rPr>
              <a:t>En curso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40280" y="4544568"/>
            <a:ext cx="905256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/>
              <a:t>Western blot de las proteínas diana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40280" y="5020055"/>
            <a:ext cx="90525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600">
                <a:solidFill>
                  <a:srgbClr val="5F6B78"/>
                </a:solidFill>
              </a:rPr>
              <a:t>El control de carga es inestable; resultado aún no utilizable (diap. 7)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Resultados del periodo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Sin METTL3, la migración de HepG2 cae un 45 %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67512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6751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>
                <a:solidFill>
                  <a:srgbClr val="5F6B78"/>
                </a:solidFill>
              </a:rPr>
              <a:t>Figura 1. Transwell, 24 h (datos de ejemplo; media ± DE; 3 réplicas biológicas)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67512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Clic derecho → «Editar datos», o haga el gráfico en SciVis con los recuentos.</a:t>
            </a:r>
            <a:r>
              <a:rPr lang="es-ES" altLang="en-US" sz="1200" b="1">
                <a:solidFill>
                  <a:schemeClr val="accent1"/>
                </a:solidFill>
                <a:hlinkClick r:id="rId3"/>
              </a:rPr>
              <a:t>  Abrir 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543800" y="1691640"/>
            <a:ext cx="409651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818120" y="1874519"/>
            <a:ext cx="3611880" cy="4023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 b="1">
                <a:solidFill>
                  <a:schemeClr val="accent1"/>
                </a:solidFill>
              </a:rPr>
              <a:t>Resultado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s-ES" altLang="en-US" sz="1600"/>
              <a:t>Los dos shRNA independientes reducen las células migradas un 42⁠–⁠45 % (p &lt; 0,01).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s-ES" altLang="en-US" sz="1600" b="1">
                <a:solidFill>
                  <a:schemeClr val="accent1"/>
                </a:solidFill>
              </a:rPr>
              <a:t>Interpretación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s-ES" altLang="en-US" sz="1600"/>
              <a:t>METTL3 podría favorecer la migración; que coincidan los dos shRNA hace poco probable un efecto inespecífico.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s-ES" altLang="en-US" sz="1600" b="1">
                <a:solidFill>
                  <a:srgbClr val="A86F10"/>
                </a:solidFill>
              </a:rPr>
              <a:t>Falta comprobar</a:t>
            </a:r>
          </a:p>
          <a:p>
            <a:pPr eaLnBrk="1" hangingPunct="1">
              <a:lnSpc>
                <a:spcPct val="130000"/>
              </a:lnSpc>
              <a:spcBef>
                <a:spcPts val="400"/>
              </a:spcBef>
            </a:pPr>
            <a:r>
              <a:rPr lang="es-ES" altLang="en-US" sz="1600"/>
              <a:t>Si un cambio en la proliferación afecta al recuento (CCK-8 en paralelo).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Resultados del periodo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Imágenes representativas: Transwell con cristal violeta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Insertar imagen original de microscopio
(Insertar → Imágenes)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700" b="1"/>
              <a:t>sh-NC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4353458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Insertar imagen original de microscopio
(Insertar → Imágenes)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53458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700" b="1"/>
              <a:t>sh-METTL3 #1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158276" y="1737360"/>
            <a:ext cx="3484778" cy="3291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Insertar imagen original de microscopio
(Insertar → Imágenes)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58276" y="5120640"/>
            <a:ext cx="348477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700" b="1"/>
              <a:t>sh-METTL3 #2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566928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Indique el aumento y la barra de escala; por ejemplo: ×100, barra de 100 μm.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Problemas y debate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Problema: el control de carga del western blot es inestable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5849782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Detalle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Resultado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Qué pasa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La banda de GAPDH varía de intensidad en la misma membrana; hasta el doble entre carriles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No se puede cuantificar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Probado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Nueva cuantificación de proteína (BCA) y carga fija de 20 μg por pocillo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La diferencia persiste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Probado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Tampón de transferencia recién preparado y transferencia de 90 min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Mejora ligera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Próxima idea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Tinción de proteína total como control de carga, o cambiar el anticuerpo de β-actina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¿Qué opina el grupo?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Problemas y debate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Qué necesito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Una decisión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34640" y="17830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/>
              <a:t>¿Hago primero el rescate (sobreexpresión de METTL3) o repito en células Huh7?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Experiencia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4640" y="31546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/>
              <a:t>¿Alguien del grupo ha usado la tinción de proteína total como control? Me vendría bien el protocolo.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201168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Recursos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4640" y="4526280"/>
            <a:ext cx="857981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/>
              <a:t>Microscopio confocal: unas 2 horas el martes y otras 2 el jueves de la semana que viene.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Plan siguiente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Plan hasta la próxima reunión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648065"/>
                <a:gridCol w="2622316"/>
                <a:gridCol w="28240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Tarea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Previsión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Resultado esperado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Resolver el control de carga y repetir el western blot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Semana X+1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Cuantificación de las dianas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Ensayo de proliferación CCK-8, para descartar su efecto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Semana X+1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Curva de proliferación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Según lo que decidamos hoy: rescate o réplica en Huh7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Semana X+2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Resultados de migración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5F6B78"/>
                </a:solidFill>
              </a:rPr>
              <a:t>Hito a largo plazo  </a:t>
            </a:r>
            <a:r>
              <a:rPr lang="es-ES" altLang="en-US" sz="1800"/>
              <a:t>Semana X+6: terminar los experimentos de mecanismo y empezar el primer borrador del artículo.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Gracias. ¿Comentarios y sugerencias?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Para debatir: ¿primero el rescate o la segunda línea celular?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Reserva · oculta en la presentación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Estado general del proyecto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Grupo de XXX · Reunión de grupo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5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37766"/>
                <a:gridCol w="2218883"/>
                <a:gridCol w="44377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Bloque del proyecto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Estado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Notas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Expresión de METTL3 en tejido de hepatocarcinoma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Hecho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Reunión de la semana X−8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Efecto del silenciamiento en migración e invasión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En curso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Migración hecha; falta invasión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Cribado de dianas (MeRIP-seq)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Pendiente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Muestras congeladas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Validación en modelo animal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Pendiente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Previsto para la semana X+10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reunión de grupo · SciDraw AI</dc:title>
  <dc:subject>Reunión de grupo: informe de avances (versión de ejemplo)</dc:subject>
  <dc:creator>SciDraw AI</dc:creator>
  <cp:keywords>SciDraw AI; reunión de grupo; informe de avances; seminario de laboratorio;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