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Migrated cells per field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Migrated cells per field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(10 seconds): project name and period. Everyone knows you; skip the introduction.</a:t>
            </a:r>
          </a:p>
          <a:p>
            <a:r>
              <a:t>Tip: keep the project title the same each time and change only the week and dates, so your PI can compare updates.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explains the template. It is hidden in Slide Show; delete it when you are done.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three numbers and one sentence cover your progress; end with the one thing you most want to discuss today.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go through the plan agreed last meeting. For anything unfinished, just say why.</a:t>
            </a:r>
          </a:p>
          <a:p>
            <a:r>
              <a:t>Tip: the status chips are editable shapes. Copy the green (done), amber (in progress) or gray (not started) chip.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(2 minutes): the title is the result. Then go down the right side: result → interpretation → still to check.</a:t>
            </a:r>
          </a:p>
          <a:p>
            <a:r>
              <a:t>Tip: insert raw microscope images with magnification noted; never generate or retouch them with AI.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(30 seconds): the images only illustrate; the numbers are on the previous slide. Use the same magnification and exposure for all three.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(2 minutes): make "problem → tried → next idea" clear, so others can tell where the problem likely is.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 is the most useful one in lab meeting. Make every item concrete: who, what, and by when.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(45 seconds): plan only what can be done before the next meeting. Next time, slide 4 checks against this table.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slide: leave today's key question on screen to start the discussion.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hidden. Call it up when your PI asks about overall progress.</a:t>
            </a:r>
          </a:p>
          <a:p/>
          <a:p>
            <a:r>
              <a:t>SciDraw AI research templates · sci-draw.com · Example edition: the project and data are fictional and only show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Dissertation defense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Paper / lab website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n-U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sci-vis?utm_source=template&amp;utm_medium=pptx&amp;utm_campaign=lab-meeting-en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Lab meeting update · Week X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METTL3 drives liver cancer cell migration: progress update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 defTabSz="1325880">
              <a:tabLst>
                <a:tab pos="1325880" algn="l"/>
                <a:tab pos="4937760" algn="l"/>
                <a:tab pos="6172200" algn="l"/>
              </a:tabLst>
            </a:pPr>
            <a:r>
              <a:rPr lang="en-US" altLang="en-US">
                <a:solidFill>
                  <a:srgbClr val="5F6B78"/>
                </a:solidFill>
              </a:rPr>
              <a:t>Presenter</a:t>
            </a:r>
            <a:r>
              <a:rPr lang="en-US" altLang="en-US"/>
              <a:t>	Jane Doe (2nd-year PhD student)	</a:t>
            </a:r>
            <a:r>
              <a:rPr lang="en-US" altLang="en-US">
                <a:solidFill>
                  <a:srgbClr val="5F6B78"/>
                </a:solidFill>
              </a:rPr>
              <a:t>PI</a:t>
            </a:r>
            <a:r>
              <a:rPr lang="en-US" altLang="en-US"/>
              <a:t>	Prof. Alex Smith</a:t>
            </a:r>
          </a:p>
          <a:p>
            <a:pPr eaLnBrk="1" hangingPunct="1" defTabSz="1325880">
              <a:tabLst>
                <a:tab pos="1325880" algn="l"/>
                <a:tab pos="4937760" algn="l"/>
                <a:tab pos="6172200" algn="l"/>
              </a:tabLst>
            </a:pPr>
            <a:r>
              <a:rPr lang="en-US" altLang="en-US">
                <a:solidFill>
                  <a:srgbClr val="5F6B78"/>
                </a:solidFill>
              </a:rPr>
              <a:t>Period</a:t>
            </a:r>
            <a:r>
              <a:rPr lang="en-US" altLang="en-US"/>
              <a:t>	September 8–22,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· hidden in Slide Show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Using this template for lab meeting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1"/>
                </a:solidFill>
              </a:rPr>
              <a:t>1  Done in 10 minutes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A progress update is usually 10–15 minutes and 8–10 slides. Show only new data; older data goes on the backup slide.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2"/>
                </a:solidFill>
              </a:rPr>
              <a:t>2  Start from last time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Slide 4 checks the plan from last meeting item by item: what got done, what did not, and why. Your PI looks here first.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3"/>
                </a:solidFill>
              </a:rPr>
              <a:t>3  Be specific about problems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"What went wrong, what I tried, what I will try next" gets far better advice than "the experiment didn't work".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6"/>
                </a:solidFill>
              </a:rPr>
              <a:t>4  Ask for what you need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Make each request concrete: a reagent, instrument time, a labmate's know-how, or a decision from your PI.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This period: 2 of 3 goals done, 1 issue to discuss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>
                <a:solidFill>
                  <a:srgbClr val="5F6B78"/>
                </a:solidFill>
              </a:rPr>
              <a:t>Goals from last meeting done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>
                <a:solidFill>
                  <a:srgbClr val="5F6B78"/>
                </a:solidFill>
              </a:rPr>
              <a:t>Key new result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>
                <a:solidFill>
                  <a:srgbClr val="5F6B78"/>
                </a:solidFill>
              </a:rPr>
              <a:t>Issue to discuss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chemeClr val="accent1"/>
                </a:solidFill>
              </a:rPr>
              <a:t>In one line  </a:t>
            </a:r>
            <a:r>
              <a:rPr lang="en-US" altLang="en-US" sz="1800"/>
              <a:t>METTL3 knockdown cut liver cancer cell migration by ~45%, but the western blot loading control is unreliable and needs fixing first.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rgbClr val="A86F10"/>
                </a:solidFill>
              </a:rPr>
              <a:t>Today's question  </a:t>
            </a:r>
            <a:r>
              <a:rPr lang="en-US" altLang="en-US" sz="1800"/>
              <a:t>Rescue experiment next, or repeat in a second cell line first?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Last meeting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Goals from last meeting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32588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32588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 b="1">
                <a:solidFill>
                  <a:srgbClr val="FFFFFF"/>
                </a:solidFill>
              </a:rPr>
              <a:t>Done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23160" y="1892807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 b="1"/>
              <a:t>Make stable METTL3 knockdown lines (HepG2)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23160" y="2368296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>
                <a:solidFill>
                  <a:srgbClr val="5F6B78"/>
                </a:solidFill>
              </a:rPr>
              <a:t>Knockdown efficiency ~78% by qPCR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32588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32588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 b="1">
                <a:solidFill>
                  <a:srgbClr val="FFFFFF"/>
                </a:solidFill>
              </a:rPr>
              <a:t>Done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23160" y="3218688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 b="1"/>
              <a:t>Transwell migration assay, 3 biological replicates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23160" y="3694176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>
                <a:solidFill>
                  <a:srgbClr val="5F6B78"/>
                </a:solidFill>
              </a:rPr>
              <a:t>Done; results on slide 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32588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32588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 b="1">
                <a:solidFill>
                  <a:srgbClr val="FFFFFF"/>
                </a:solidFill>
              </a:rPr>
              <a:t>In progress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23160" y="4544568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 b="1"/>
              <a:t>Western blot for downstream proteins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23160" y="5020055"/>
            <a:ext cx="8961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>
                <a:solidFill>
                  <a:srgbClr val="5F6B78"/>
                </a:solidFill>
              </a:rPr>
              <a:t>Loading control unreliable; no usable data yet (slide 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METTL3 knockdown cuts HepG2 migration by ~45%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>
                <a:solidFill>
                  <a:srgbClr val="5F6B78"/>
                </a:solidFill>
              </a:rPr>
              <a:t>Figure 1  Transwell migration, 24 h (example data, mean ± SD, 3 biological replicates)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 b="1">
                <a:solidFill>
                  <a:schemeClr val="accent2"/>
                </a:solidFill>
              </a:rPr>
              <a:t>✦ </a:t>
            </a:r>
            <a:r>
              <a:rPr lang="en-US" altLang="en-US" sz="1200">
                <a:solidFill>
                  <a:srgbClr val="5F6B78"/>
                </a:solidFill>
              </a:rPr>
              <a:t>Right-click → Edit Data, or plot your raw counts in SciVis.</a:t>
            </a:r>
            <a:r>
              <a:rPr lang="en-US" altLang="en-US" sz="1200" b="1">
                <a:solidFill>
                  <a:schemeClr val="accent1"/>
                </a:solidFill>
                <a:hlinkClick r:id="rId3"/>
              </a:rPr>
              <a:t>  Open in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 b="1">
                <a:solidFill>
                  <a:schemeClr val="accent1"/>
                </a:solidFill>
              </a:rPr>
              <a:t>Result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en-US" altLang="en-US" sz="1600"/>
              <a:t>Both independent shRNAs cut migrated cells by 42–45% (p &lt; 0.01).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en-US" altLang="en-US" sz="1600" b="1">
                <a:solidFill>
                  <a:schemeClr val="accent1"/>
                </a:solidFill>
              </a:rPr>
              <a:t>Interpretation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en-US" altLang="en-US" sz="1600"/>
              <a:t>METTL3 may promote migration; two shRNAs agree, so off-target effects are unlikely.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en-US" altLang="en-US" sz="1600" b="1">
                <a:solidFill>
                  <a:srgbClr val="A86F10"/>
                </a:solidFill>
              </a:rPr>
              <a:t>Still to check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en-US" altLang="en-US" sz="1600"/>
              <a:t>Whether slower proliferation affects the counts (run a CCK-8 assay).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Representative images: Transwell, crystal violet stain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Insert raw microscope image
(Insert → Pictures)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Insert raw microscope image
(Insert → Pictures)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Insert raw microscope image
(Insert → Pictures)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Note magnification and scale bar, e.g., 10× objective, scale bar 100 μm.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&amp; discussion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Troubleshooting: unreliable western blot loading control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5648065"/>
                <a:gridCol w="30257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Details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Outcome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Problem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GAPDH bands vary in intensity on the same membrane, up to ~2-fold between lanes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No reliable quantification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Tried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Re-measured protein concentration (BCA); loaded 20 μg per lane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Still uneven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Tried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Fresh transfer buffer; transfer time extended to 90 min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Slightly better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Next idea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Total protein stain as loading control, or a new β-actin antibody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Suggestions welcome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&amp; discussion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Where I need input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900" b="1">
                <a:solidFill>
                  <a:srgbClr val="FFFFFF"/>
                </a:solidFill>
              </a:rPr>
              <a:t>Decision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7480" y="17830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/>
              <a:t>Rescue experiment next (METTL3 overexpression), or repeat in Huh7 cells first?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900" b="1">
                <a:solidFill>
                  <a:srgbClr val="FFFFFF"/>
                </a:solidFill>
              </a:rPr>
              <a:t>Know-how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7480" y="31546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/>
              <a:t>Has anyone used a total protein stain as a loading control? I'd like to learn the protocol.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900" b="1">
                <a:solidFill>
                  <a:srgbClr val="FFFFFF"/>
                </a:solidFill>
              </a:rPr>
              <a:t>Resources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7480" y="45262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/>
              <a:t>About 2 hours on the confocal next Tuesday and Thursday.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Next steps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Plan until next meeting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Task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Target date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Deliverable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Fix the loading control and redo the western blot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Week X+1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Downstream protein levels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CCK-8 proliferation assay to rule out growth effects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Week X+1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Growth curves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Per today's discussion: rescue or Huh7 repeat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Week X+2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Migration results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rgbClr val="5F6B78"/>
                </a:solidFill>
              </a:rPr>
              <a:t>Milestone  </a:t>
            </a:r>
            <a:r>
              <a:rPr lang="en-US" altLang="en-US" sz="1800"/>
              <a:t>By week X+6: finish the mechanism experiments and start the first draft of the paper.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Thanks! Questions and suggestions?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 discussion: rescue experiment or second cell line first?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Backup · hidden in Slide Show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Overall project status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Smith Lab · Group Meeting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37766"/>
                <a:gridCol w="2319741"/>
                <a:gridCol w="433690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Project aim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Status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Notes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METTL3 expression in liver cancer tissue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Done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Presented in week X−8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Effect of knockdown on migration and invasion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In progress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Migration done, invasion to do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Downstream target screen (MeRIP-seq)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Not started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Samples frozen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In vivo validation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Not started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Planned for week X+10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Meeting PowerPoint Template · SciDraw AI</dc:title>
  <dc:subject>Lab meeting progress update template (example edition)</dc:subject>
  <dc:creator>SciDraw AI</dc:creator>
  <cp:keywords>SciDraw AI; lab meeting; group meeting; progress update; PowerPoint template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